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B6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341048"/>
            <a:ext cx="6695617" cy="504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2372566" y="-1827584"/>
            <a:ext cx="360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559" y="1700808"/>
            <a:ext cx="2696842" cy="25200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br>
              <a:rPr lang="ru-RU" sz="1300" dirty="0"/>
            </a:br>
            <a:br>
              <a:rPr lang="ru-RU" sz="1300" dirty="0"/>
            </a:br>
            <a:r>
              <a:rPr lang="ru-RU" sz="1300" dirty="0"/>
              <a:t>Муниципальное дошкольное образовательное учреждение </a:t>
            </a:r>
            <a:br>
              <a:rPr lang="ru-RU" sz="1300" dirty="0"/>
            </a:br>
            <a:r>
              <a:rPr lang="ru-RU" sz="1300" dirty="0"/>
              <a:t>«Детский сад №47 д. Вахрушево»</a:t>
            </a:r>
            <a:br>
              <a:rPr lang="ru-RU" sz="1300" dirty="0"/>
            </a:br>
            <a:r>
              <a:rPr lang="ru-RU" sz="1800" b="1" dirty="0"/>
              <a:t>ФЛАГ  МДОУ</a:t>
            </a:r>
            <a:br>
              <a:rPr lang="ru-RU" sz="1800" b="1" dirty="0"/>
            </a:br>
            <a:endParaRPr lang="ru-RU" sz="1800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83568" y="697826"/>
            <a:ext cx="8208912" cy="786957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endParaRPr lang="ru-RU" sz="1200" dirty="0"/>
          </a:p>
          <a:p>
            <a:pPr marL="0" indent="0" algn="r">
              <a:buNone/>
            </a:pPr>
            <a:endParaRPr lang="ru-RU" sz="1200" dirty="0"/>
          </a:p>
          <a:p>
            <a:pPr marL="0" indent="0" algn="r">
              <a:buNone/>
            </a:pPr>
            <a:r>
              <a:rPr lang="ru-RU" sz="1200" dirty="0"/>
              <a:t>Приложение к приказу от 31 августа 2018 г. №31  </a:t>
            </a:r>
            <a:br>
              <a:rPr lang="ru-RU" sz="1200" dirty="0"/>
            </a:b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8081135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32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  Муниципальное дошкольное образовательное учреждение  «Детский сад №47 д. Вахрушево» ФЛАГ  МДОУ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Second</dc:creator>
  <cp:lastModifiedBy>Наталья Быкова</cp:lastModifiedBy>
  <cp:revision>5</cp:revision>
  <dcterms:created xsi:type="dcterms:W3CDTF">2020-03-26T07:18:36Z</dcterms:created>
  <dcterms:modified xsi:type="dcterms:W3CDTF">2020-03-26T19:06:18Z</dcterms:modified>
</cp:coreProperties>
</file>