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sldIdLst>
    <p:sldId id="266" r:id="rId2"/>
    <p:sldId id="270" r:id="rId3"/>
    <p:sldId id="26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55" autoAdjust="0"/>
    <p:restoredTop sz="94677" autoAdjust="0"/>
  </p:normalViewPr>
  <p:slideViewPr>
    <p:cSldViewPr>
      <p:cViewPr>
        <p:scale>
          <a:sx n="60" d="100"/>
          <a:sy n="60" d="100"/>
        </p:scale>
        <p:origin x="-103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2817-6859-48F9-93E9-A1EFCB424EFF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B195C-158C-4929-9CAD-73067E371F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B6D0E-03B2-4060-81A2-1F6C8C8B8208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A13C1-E575-4AD3-AF4D-AB2035244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5F91C-E70F-417D-8C99-106811BC123E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DFF36-C9AF-482F-AAC5-4CC18C8D9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BAE0-53E3-440A-B216-39FF96F50EFF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1E4AF-B802-4265-BDC4-27DAC4030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7B3A9-220F-447C-BD73-6CFDD8753685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47A66-8B6B-4679-9BD9-E88E0EED4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1301B-BE6B-4C6D-A793-17BD2831E151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7CB06-CD37-43E0-8AD0-4C72EC6CF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15736-C065-46F2-BB1E-8772BF45D6B6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2827-4CAF-4A31-8138-FD3F5AA3C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CAAF2-0847-48FB-B3C5-7E0FACC86DAE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5A1E8-0D34-4559-A6D9-87AC7B75A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1CBF9-B837-4BB0-A9B1-6B02E70392E7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6A8C2-575D-4BA7-B4D6-4FC31EBC9E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8AD32-73C8-4FF7-AC21-85CDF2762AD2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D5EB0-918A-4EB9-B2CF-003B4AA41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B8606-5EE9-4751-AB8D-BAA6531B1068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AA194-8D1F-4239-B441-3393E743D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4A4ABB-2550-47E6-87E9-9AB95F729F87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0B1366-DB5D-47C2-916D-2CD70BE30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slide" Target="slid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slide" Target="slide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8" descr="шахматы  мн числа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43688" y="5214938"/>
            <a:ext cx="1700212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63541"/>
            <a:ext cx="8193827" cy="2432882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400" u="sng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игры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совершенствовать грамматический строй речи; определить существительные мужского, женского, среднего рода единственного и множественного числа. «Расселить» картинки по домикам; формировать навыки использования ПК; повышать мотивацию и интерес к игре.</a:t>
            </a:r>
            <a:endParaRPr lang="ru-RU" sz="24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Рисунок 6" descr="книга  женского рода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25" y="5643563"/>
            <a:ext cx="14192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Рисунок 7" descr="Копия (7) картинки мужского рода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6125" y="5500688"/>
            <a:ext cx="1177925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Рисунок 7" descr="Копия (4) картинки мужского рода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29188" y="5643563"/>
            <a:ext cx="1236662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Рисунок 11" descr="она1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57224" y="3571876"/>
            <a:ext cx="15001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Рисунок 14" descr="она1.p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786050" y="3500438"/>
            <a:ext cx="14874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она1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 bwMode="auto">
          <a:xfrm>
            <a:off x="4933799" y="3500438"/>
            <a:ext cx="1490968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1" descr="она1.p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 bwMode="auto">
          <a:xfrm>
            <a:off x="6792250" y="3500438"/>
            <a:ext cx="1488842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786050" y="500042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Речевая игра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«Рассели по домикам»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нига  женского рода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7085842" y="4500570"/>
            <a:ext cx="1738275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Рисунок 1" descr="она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513369" y="928688"/>
            <a:ext cx="4102975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Копия (4) картинки мужского рода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667111" y="4357688"/>
            <a:ext cx="1713796" cy="1785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опия (6) картинки среднего  рода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7050519" y="1000125"/>
            <a:ext cx="1526571" cy="164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шахматы  мн числа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513726" y="1000108"/>
            <a:ext cx="1917303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алее 6">
            <a:hlinkClick r:id="rId7" action="ppaction://hlinksldjump" highlightClick="1"/>
          </p:cNvPr>
          <p:cNvSpPr/>
          <p:nvPr/>
        </p:nvSpPr>
        <p:spPr>
          <a:xfrm>
            <a:off x="8215313" y="6215063"/>
            <a:ext cx="428625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0039E-6 L -0.3073 -0.185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-9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нига  женского рода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857224" y="4214818"/>
            <a:ext cx="1571596" cy="200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Рисунок 1" descr="она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2516293" y="928688"/>
            <a:ext cx="4097126" cy="463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Копия (4) картинки мужского рода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745374" y="1071546"/>
            <a:ext cx="2003492" cy="164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Копия (6) картинки среднего  рода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7215206" y="1071546"/>
            <a:ext cx="1187489" cy="183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шахматы  мн числа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7087681" y="4357688"/>
            <a:ext cx="1485326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алее 6">
            <a:hlinkClick r:id="rId7" action="ppaction://hlinksldjump" highlightClick="1"/>
          </p:cNvPr>
          <p:cNvSpPr/>
          <p:nvPr/>
        </p:nvSpPr>
        <p:spPr>
          <a:xfrm>
            <a:off x="8215313" y="6215063"/>
            <a:ext cx="428625" cy="3571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69609E-6 L 0.31736 -0.205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-10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</TotalTime>
  <Words>47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Цель игры: совершенствовать грамматический строй речи; определить существительные мужского, женского, среднего рода единственного и множественного числа. «Расселить» картинки по домикам; формировать навыки использования ПК; повышать мотивацию и интерес к игре.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Елена</cp:lastModifiedBy>
  <cp:revision>76</cp:revision>
  <dcterms:created xsi:type="dcterms:W3CDTF">2012-11-09T04:47:53Z</dcterms:created>
  <dcterms:modified xsi:type="dcterms:W3CDTF">2020-04-09T07:13:35Z</dcterms:modified>
</cp:coreProperties>
</file>