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14F733-3843-45A2-A46F-92DAAE9AFCA2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C3D935-4BBB-4E62-B7AE-CFF7BA9A3C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Логопедическая игра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“</a:t>
            </a:r>
            <a:r>
              <a:rPr lang="ru-RU" dirty="0" smtClean="0">
                <a:solidFill>
                  <a:srgbClr val="FFC000"/>
                </a:solidFill>
              </a:rPr>
              <a:t>Дифференциация звуков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С и Ш</a:t>
            </a:r>
            <a:r>
              <a:rPr lang="en-US" dirty="0" smtClean="0">
                <a:solidFill>
                  <a:srgbClr val="FFC000"/>
                </a:solidFill>
              </a:rPr>
              <a:t>”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обачка" descr="C:\Users\1\Desktop\зачет презентация\соба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3714776" cy="3714776"/>
          </a:xfrm>
          <a:prstGeom prst="rect">
            <a:avLst/>
          </a:prstGeom>
          <a:noFill/>
        </p:spPr>
      </p:pic>
      <p:pic>
        <p:nvPicPr>
          <p:cNvPr id="1033" name="Мишка" descr="C:\Users\1\Desktop\зачет презентация\миш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52"/>
            <a:ext cx="2286016" cy="2825618"/>
          </a:xfrm>
          <a:prstGeom prst="rect">
            <a:avLst/>
          </a:prstGeom>
          <a:noFill/>
        </p:spPr>
      </p:pic>
      <p:pic>
        <p:nvPicPr>
          <p:cNvPr id="1034" name="косточка" descr="C:\Users\1\Desktop\зачет презентация\косточ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-428652"/>
            <a:ext cx="3643338" cy="3643338"/>
          </a:xfrm>
          <a:prstGeom prst="rect">
            <a:avLst/>
          </a:prstGeom>
          <a:noFill/>
        </p:spPr>
      </p:pic>
      <p:pic>
        <p:nvPicPr>
          <p:cNvPr id="1037" name="машинка" descr="C:\Users\1\Desktop\зачет презентация\машин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2"/>
            <a:ext cx="3143240" cy="1283489"/>
          </a:xfrm>
          <a:prstGeom prst="rect">
            <a:avLst/>
          </a:prstGeom>
          <a:noFill/>
        </p:spPr>
      </p:pic>
      <p:pic>
        <p:nvPicPr>
          <p:cNvPr id="1041" name="шишка" descr="C:\Users\1\Desktop\зачет презентация\шиш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714884"/>
            <a:ext cx="1643074" cy="1507746"/>
          </a:xfrm>
          <a:prstGeom prst="rect">
            <a:avLst/>
          </a:prstGeom>
          <a:noFill/>
        </p:spPr>
      </p:pic>
      <p:pic>
        <p:nvPicPr>
          <p:cNvPr id="1046" name="Слон" descr="C:\Users\1\Desktop\зачет презентация\0_6fb5d_2ce6ccc4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928670"/>
            <a:ext cx="2364578" cy="2857496"/>
          </a:xfrm>
          <a:prstGeom prst="rect">
            <a:avLst/>
          </a:prstGeom>
          <a:noFill/>
        </p:spPr>
      </p:pic>
      <p:pic>
        <p:nvPicPr>
          <p:cNvPr id="1047" name="носки" descr="C:\Users\1\Desktop\зачет презентация\96731771_sheep_graze_2sizes_medium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1878012" cy="187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C 0.00678 -0.00278 0.0132 -0.00695 0.02014 -0.00926 C 0.02535 -0.01343 0.03108 -0.01759 0.03681 -0.02037 C 0.04011 -0.0375 0.03508 -0.01621 0.04167 -0.03148 C 0.04324 -0.03519 0.04306 -0.04028 0.04393 -0.04445 C 0.04514 -0.04977 0.05001 -0.05857 0.05001 -0.05857 C 0.05591 -0.09583 0.06303 -0.13125 0.06546 -0.16968 C 0.06476 -0.2206 0.06667 -0.28426 0.05348 -0.33472 C 0.05192 -0.36042 0.05504 -0.39028 0.04879 -0.41389 C 0.04983 -0.50486 0.04428 -0.49815 0.05469 -0.55208 C 0.05626 -0.57222 0.0632 -0.61204 0.07258 -0.62824 C 0.07449 -0.64051 0.08039 -0.64607 0.08438 -0.65671 C 0.08976 -0.67153 0.09723 -0.68148 0.10591 -0.69329 C 0.11199 -0.70139 0.11754 -0.71019 0.12605 -0.71227 C 0.13334 -0.71829 0.14046 -0.72384 0.14758 -0.72986 C 0.15122 -0.73287 0.15417 -0.7375 0.15834 -0.73935 C 0.17518 -0.74653 0.19445 -0.74653 0.21181 -0.75046 C 0.27883 -0.74954 0.29879 -0.74954 0.34879 -0.7456 C 0.35296 -0.73704 0.34931 -0.74213 0.3606 -0.73935 C 0.3691 -0.73727 0.37709 -0.73333 0.3856 -0.73148 C 0.40209 -0.71829 0.37987 -0.73472 0.40001 -0.725 C 0.40192 -0.72408 0.40296 -0.72153 0.40469 -0.72037 C 0.40608 -0.71945 0.40782 -0.71921 0.40938 -0.71875 C 0.41494 -0.7132 0.42171 -0.7125 0.42726 -0.70764 C 0.43108 -0.70417 0.43473 -0.70139 0.43924 -0.69977 C 0.44549 -0.69421 0.45226 -0.68866 0.45938 -0.68542 C 0.46476 -0.67477 0.45817 -0.68565 0.46667 -0.67894 C 0.47119 -0.67546 0.48681 -0.65695 0.49046 -0.65533 C 0.49532 -0.65301 0.49289 -0.65463 0.49758 -0.65046 C 0.49966 -0.64491 0.50261 -0.63889 0.50591 -0.63449 C 0.51546 -0.62199 0.50608 -0.63773 0.51424 -0.625 C 0.51511 -0.62361 0.51563 -0.62153 0.51667 -0.62037 C 0.5191 -0.61806 0.52223 -0.61759 0.52501 -0.61551 C 0.53004 -0.60162 0.53785 -0.58658 0.54636 -0.57616 C 0.54914 -0.56505 0.55591 -0.55556 0.56181 -0.54722 C 0.5632 -0.53982 0.56476 -0.53542 0.56893 -0.52986 C 0.57101 -0.5213 0.57379 -0.51412 0.57969 -0.50926 C 0.5816 -0.50162 0.58334 -0.49352 0.58681 -0.48704 C 0.58768 -0.4838 0.5882 -0.48056 0.58924 -0.47778 C 0.59011 -0.4757 0.59098 -0.47338 0.59167 -0.4713 C 0.59462 -0.46065 0.59497 -0.45139 0.60001 -0.44259 C 0.60226 -0.40208 0.60192 -0.41597 0.60001 -0.34884 C 0.59966 -0.33935 0.59567 -0.32894 0.59271 -0.32037 C 0.5908 -0.31482 0.59063 -0.30787 0.58803 -0.30278 C 0.57987 -0.28727 0.5724 -0.27153 0.56303 -0.25695 C 0.55886 -0.25046 0.54896 -0.23704 0.54636 -0.23171 C 0.54219 -0.22292 0.53872 -0.21667 0.53212 -0.21088 C 0.52813 -0.2007 0.52153 -0.19491 0.51424 -0.18866 C 0.51251 -0.18727 0.51094 -0.18565 0.50938 -0.1838 C 0.50817 -0.18264 0.5073 -0.18033 0.50591 -0.17917 C 0.50313 -0.17639 0.49949 -0.17616 0.49636 -0.17431 C 0.49289 -0.16736 0.48942 -0.16389 0.48334 -0.16158 C 0.47587 -0.15509 0.4665 -0.15278 0.45834 -0.14746 C 0.44376 -0.13773 0.4283 -0.12824 0.41303 -0.1206 C 0.4066 -0.11181 0.39688 -0.11111 0.38924 -0.10463 C 0.38785 -0.10347 0.38699 -0.10116 0.3856 -0.1 C 0.38039 -0.09537 0.37379 -0.09259 0.36893 -0.08727 C 0.36424 -0.08195 0.36181 -0.07732 0.35591 -0.07431 C 0.35383 -0.0632 0.3481 -0.05324 0.34393 -0.04259 " pathEditMode="relative" ptsTypes="ffffffffffffffffffffffffffffffffffffffffffffffffffffffffffA">
                                      <p:cBhvr>
                                        <p:cTn id="49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972 0.00746 0.01968 0.01076 0.03009 C 0.01198 0.0419 0.01389 0.05347 0.01545 0.06505 C 0.01614 0.07917 0.0151 0.1 0.02152 0.11273 C 0.0302 0.14907 0.04548 0.1838 0.06441 0.21273 C 0.07083 0.22245 0.07882 0.23704 0.08819 0.2412 C 0.09132 0.24468 0.09531 0.24653 0.09774 0.25069 C 0.09861 0.25185 0.09791 0.25417 0.09878 0.25532 C 0.0993 0.25625 0.10711 0.2588 0.10711 0.2588 C 0.11458 0.26852 0.11267 0.26806 0.12152 0.27292 C 0.12378 0.27431 0.12864 0.27616 0.12864 0.27616 C 0.13333 0.28032 0.13784 0.28241 0.14288 0.28565 C 0.14878 0.28958 0.15468 0.29699 0.16076 0.3 C 0.16632 0.30278 0.1717 0.30532 0.17743 0.30787 C 0.18437 0.31505 0.19635 0.32199 0.20486 0.32384 C 0.21111 0.32963 0.21996 0.33218 0.22743 0.33495 C 0.23524 0.34259 0.2302 0.33866 0.24288 0.34444 C 0.24826 0.34676 0.24826 0.35185 0.25486 0.3537 C 0.26423 0.36019 0.275 0.36366 0.28454 0.36991 C 0.28715 0.37153 0.28906 0.37477 0.29166 0.37616 C 0.29809 0.3794 0.30538 0.38125 0.31198 0.38403 C 0.32795 0.39097 0.34288 0.39745 0.35954 0.39977 C 0.36423 0.4044 0.36927 0.40486 0.37482 0.40625 C 0.38281 0.41134 0.38975 0.41111 0.39878 0.4125 C 0.41493 0.41597 0.42986 0.41898 0.44652 0.4206 C 0.45451 0.42477 0.46267 0.42546 0.47152 0.42708 C 0.52118 0.42593 0.54548 0.44606 0.57152 0.40162 C 0.57378 0.39213 0.57656 0.38565 0.58107 0.37755 C 0.58541 0.3625 0.58993 0.34606 0.59774 0.33333 C 0.60034 0.3213 0.59635 0.33773 0.60364 0.3206 C 0.60451 0.31875 0.60434 0.31644 0.60486 0.31412 C 0.60746 0.30486 0.61024 0.29722 0.61441 0.28889 C 0.61684 0.27569 0.61788 0.26227 0.625 0.25231 C 0.62586 0.24907 0.62639 0.24583 0.62743 0.24282 C 0.62847 0.24005 0.6302 0.23773 0.63107 0.23495 C 0.6342 0.22454 0.63541 0.21412 0.64045 0.20486 C 0.64461 0.18819 0.64236 0.19514 0.64652 0.18403 C 0.64774 0.17222 0.65069 0.16065 0.65364 0.14931 C 0.65607 0.12963 0.6559 0.10995 0.65833 0.09051 C 0.65798 0.02708 0.65781 -0.03657 0.65711 -0.1 C 0.65694 -0.11319 0.65069 -0.12755 0.64774 -0.13958 C 0.64132 -0.16574 0.62586 -0.20856 0.60607 -0.2206 C 0.58958 -0.23056 0.57274 -0.23148 0.55486 -0.23333 C 0.54132 -0.23287 0.52795 -0.23264 0.51441 -0.23171 C 0.50642 -0.23102 0.49704 -0.22315 0.49045 -0.21736 C 0.48507 -0.21273 0.47916 -0.21042 0.47378 -0.20625 C 0.46701 -0.20116 0.45954 -0.19213 0.45243 -0.18889 C 0.44843 -0.18356 0.44444 -0.18032 0.43941 -0.17778 C 0.43246 -0.17083 0.42743 -0.1625 0.41892 -0.1588 C 0.41632 -0.1544 0.41284 -0.15069 0.41076 -0.14606 C 0.40937 -0.14375 0.40937 -0.14074 0.40833 -0.13819 C 0.40538 -0.13194 0.40243 -0.1287 0.39878 -0.12384 C 0.39583 -0.11597 0.39132 -0.10926 0.3868 -0.10324 C 0.38437 -0.09282 0.37968 -0.08079 0.37378 -0.07292 C 0.37222 -0.06597 0.36961 -0.05833 0.36666 -0.05231 C 0.36267 -0.03611 0.36024 -0.01921 0.35607 -0.00324 C 0.35364 0.00509 0.35069 0.01273 0.34774 0.0206 C 0.34548 0.02662 0.34514 0.03356 0.34288 0.03958 C 0.33889 0.05 0.34184 0.03843 0.33819 0.05069 C 0.33385 0.06574 0.33107 0.08148 0.32743 0.09676 C 0.32604 0.10231 0.32395 0.10694 0.32274 0.11273 C 0.3217 0.11782 0.32152 0.12338 0.32031 0.12847 C 0.31979 0.13032 0.31857 0.13148 0.31788 0.13333 C 0.31545 0.13981 0.31545 0.14699 0.31545 0.15394 " pathEditMode="relative" ptsTypes="fffffffffffffffffffffffffffffffffffffffffffffffffffffffffffffffA">
                                      <p:cBhvr>
                                        <p:cTn id="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45 0.15394 C 0.32257 0.15602 0.31858 0.15463 0.32726 0.15857 L 0.32726 0.15857 C 0.33038 0.15972 0.33681 0.16181 0.33681 0.16181 C 0.42222 0.16088 0.46563 0.16574 0.53455 0.15232 C 0.5408 0.14931 0.54445 0.14583 0.55122 0.14421 C 0.55469 0.1419 0.55851 0.14074 0.56181 0.13796 C 0.57083 0.13033 0.55903 0.13449 0.57135 0.13171 C 0.57309 0.12454 0.57726 0.12292 0.5809 0.11736 C 0.58524 0.11088 0.58802 0.10371 0.59167 0.09676 C 0.59601 0.07847 0.59358 0.08704 0.59879 0.0713 C 0.60052 0.04884 0.60799 0.0044 0.59392 -0.0081 C 0.59288 -0.01805 0.58993 -0.02824 0.58559 -0.03657 C 0.58385 -0.05023 0.58576 -0.04236 0.57726 -0.05879 C 0.57622 -0.06065 0.5757 -0.06319 0.575 -0.06528 C 0.57448 -0.0669 0.57448 -0.06852 0.57379 -0.06991 C 0.5717 -0.07384 0.5691 -0.07731 0.56667 -0.08102 C 0.55417 -0.10023 0.53229 -0.11042 0.51545 -0.12083 C 0.51129 -0.12338 0.5066 -0.12292 0.50226 -0.12546 C 0.49931 -0.12708 0.49705 -0.13102 0.49392 -0.13194 C 0.4882 -0.13356 0.47622 -0.13495 0.47622 -0.13495 C 0.44635 -0.14653 0.41372 -0.13889 0.38333 -0.13819 C 0.37587 -0.13495 0.36806 -0.13449 0.36059 -0.13194 C 0.35469 -0.12986 0.35 -0.12685 0.34392 -0.12546 C 0.33281 -0.12014 0.32135 -0.11504 0.30955 -0.11273 C 0.29896 -0.10393 0.31632 -0.11736 0.29757 -0.1081 C 0.29566 -0.10717 0.29462 -0.1044 0.29288 -0.10324 C 0.28385 -0.09722 0.27309 -0.09421 0.26424 -0.0875 C 0.2592 -0.08379 0.25347 -0.08079 0.24879 -0.07639 C 0.24375 -0.07153 0.24167 -0.06736 0.23559 -0.06528 C 0.22535 -0.05092 0.2132 -0.04421 0.20226 -0.03194 C 0.19705 -0.02616 0.19271 -0.0206 0.18681 -0.01597 C 0.18195 -0.01227 0.16719 0.00278 0.16181 0.00463 C 0.1441 0.01065 0.12656 0.0132 0.10833 0.01736 C 0.09948 0.01945 0.10451 0.0213 0.09045 0.02199 C 0.06024 0.02338 0.03021 0.02315 -3.05556E-6 0.02361 C -0.01788 0.0257 -0.00955 0.02523 -0.025 0.02523 " pathEditMode="relative" ptsTypes="fFffffffffffffffffffffffffffffffffffA">
                                      <p:cBhvr>
                                        <p:cTn id="6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C 0.00035 -0.00208 0.00052 -0.00439 0.00121 -0.00648 C 0.00243 -0.00995 0.0059 -0.01597 0.0059 -0.01597 C 0.00712 -0.02176 0.00833 -0.02754 0.00955 -0.03333 C 0.01007 -0.06064 0.00608 -0.12384 0.02969 -0.14444 C 0.03246 -0.15 0.03437 -0.15208 0.03923 -0.15393 C 0.04653 -0.16365 0.05816 -0.16388 0.06788 -0.16504 C 0.09774 -0.16435 0.12274 -0.16388 0.15121 -0.16041 C 0.16805 -0.15578 0.15035 -0.16018 0.18802 -0.15717 C 0.20347 -0.15601 0.2191 -0.1537 0.23455 -0.15254 C 0.25191 -0.14768 0.26962 -0.1456 0.2868 -0.13981 C 0.29774 -0.13611 0.30903 -0.12893 0.32014 -0.12708 C 0.32726 -0.12592 0.33455 -0.12592 0.34167 -0.12546 C 0.35035 -0.12384 0.35903 -0.12199 0.36788 -0.1206 C 0.37899 -0.11481 0.39288 -0.11273 0.40469 -0.10949 C 0.41927 -0.10555 0.43316 -0.09699 0.44757 -0.09375 C 0.45382 -0.08819 0.46389 -0.08703 0.47135 -0.08426 C 0.47882 -0.08148 0.48559 -0.07476 0.49288 -0.07152 C 0.49496 -0.0706 0.4967 -0.06921 0.49878 -0.06828 C 0.50226 -0.06666 0.5059 -0.06527 0.50955 -0.06365 C 0.51267 -0.06226 0.5191 -0.06041 0.5191 -0.06041 C 0.52917 -0.05347 0.54045 -0.05 0.55 -0.04143 C 0.56753 -0.02569 0.5434 -0.04652 0.55833 -0.03171 C 0.56389 -0.02615 0.56979 -0.02199 0.575 -0.01597 C 0.57969 -0.01064 0.5816 -0.00324 0.5868 0.00162 C 0.58837 0.00487 0.5901 0.00787 0.59167 0.01112 C 0.59253 0.01274 0.5941 0.01574 0.5941 0.01574 C 0.59601 0.02778 0.60451 0.03449 0.61076 0.04283 C 0.6118 0.05278 0.61493 0.05764 0.61788 0.06667 C 0.61962 0.07199 0.61996 0.07593 0.62257 0.08079 C 0.62517 0.09468 0.62969 0.11158 0.63576 0.12385 C 0.63733 0.13056 0.64045 0.13658 0.64288 0.14283 C 0.64427 0.15787 0.64601 0.16135 0.65 0.17454 C 0.65156 0.18704 0.65434 0.19908 0.65712 0.21112 C 0.65764 0.2132 0.66146 0.22778 0.6618 0.2301 C 0.66389 0.2463 0.6684 0.26181 0.67135 0.27778 C 0.67101 0.30556 0.67743 0.36274 0.66423 0.39676 C 0.66215 0.40811 0.66094 0.4213 0.65712 0.43172 C 0.65451 0.44815 0.64757 0.46112 0.64288 0.47616 C 0.63941 0.4875 0.63646 0.5007 0.62847 0.50787 C 0.62517 0.51528 0.61476 0.53473 0.60955 0.53959 C 0.60191 0.55487 0.5868 0.57107 0.57378 0.57616 C 0.55451 0.59144 0.53785 0.59514 0.51667 0.60301 C 0.50052 0.60903 0.48455 0.61737 0.46788 0.62061 C 0.45816 0.62686 0.44878 0.62709 0.43802 0.62848 C 0.425 0.63287 0.41528 0.6338 0.40121 0.63496 C 0.37048 0.65024 0.33785 0.63866 0.30712 0.63172 C 0.30191 0.62801 0.29722 0.62315 0.29167 0.62061 C 0.28194 0.60764 0.29444 0.62315 0.28333 0.61274 C 0.27882 0.60857 0.27656 0.60487 0.27135 0.60162 C 0.26597 0.59422 0.26024 0.58612 0.2559 0.57778 C 0.25312 0.5632 0.25521 0.56875 0.25121 0.56019 C 0.25017 0.54746 0.25035 0.54352 0.24635 0.53334 C 0.24392 0.5125 0.24132 0.51019 0.2368 0.4919 C 0.23559 0.48033 0.23316 0.46852 0.2309 0.45718 C 0.23055 0.44931 0.22969 0.43334 0.22969 0.43334 " pathEditMode="relative" ptsTypes="ffff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-0.00191 -0.00672 -0.00451 -0.01042 -0.00955 -0.0125 C -0.01389 -0.01806 -0.0184 -0.02593 -0.02378 -0.02847 C -0.02899 -0.03542 -0.03576 -0.03889 -0.04166 -0.04445 C -0.04878 -0.05093 -0.05399 -0.05926 -0.06198 -0.06343 C -0.07083 -0.0794 -0.05972 -0.06227 -0.07048 -0.0713 C -0.07448 -0.075 -0.0776 -0.08148 -0.08212 -0.08403 C -0.08437 -0.08519 -0.08628 -0.08588 -0.08819 -0.08727 C -0.09965 -0.09468 -0.11024 -0.10764 -0.12257 -0.11111 C -0.1368 -0.11968 -0.1526 -0.12431 -0.16788 -0.12685 C -0.1816 -0.13287 -0.19653 -0.13241 -0.21076 -0.13472 C -0.26041 -0.15185 -0.33975 -0.13658 -0.3691 -0.13634 C -0.3809 -0.13449 -0.39201 -0.13079 -0.40364 -0.12847 C -0.41927 -0.11829 -0.4368 -0.11343 -0.45364 -0.10787 C -0.45764 -0.10417 -0.46666 -0.09838 -0.46666 -0.09838 C -0.47778 -0.08357 -0.4868 -0.06783 -0.4941 -0.04908 C -0.49722 -0.04097 -0.49774 -0.02685 -0.49878 -0.01898 C -0.49809 0.02963 -0.49826 0.05116 -0.49531 0.09051 C -0.49375 0.17014 -0.49253 0.24375 -0.4809 0.32083 C -0.47951 0.34444 -0.47413 0.35648 -0.4691 0.37778 C -0.46423 0.39838 -0.45903 0.42014 -0.45 0.43819 C -0.44548 0.45856 -0.43628 0.4743 -0.425 0.48889 C -0.41597 0.50069 -0.4085 0.5125 -0.39653 0.51921 C -0.3875 0.53078 -0.37326 0.53842 -0.36198 0.54606 C -0.35347 0.55185 -0.34514 0.55879 -0.33576 0.56203 C -0.33055 0.5662 -0.32621 0.56944 -0.32031 0.57153 C -0.31545 0.57546 -0.30937 0.57916 -0.30382 0.58102 C -0.29896 0.58264 -0.28941 0.58426 -0.28941 0.58426 C -0.27604 0.59722 -0.25416 0.6037 -0.23819 0.6081 C -0.22569 0.61597 -0.21128 0.61504 -0.19757 0.61759 C -0.16614 0.62361 -0.13541 0.62708 -0.10382 0.6287 C -0.05625 0.63958 -0.00781 0.64028 0.04045 0.64305 C 0.0757 0.64074 0.08125 0.63889 0.10712 0.63495 C 0.11719 0.63078 0.12656 0.6243 0.13559 0.61759 C 0.14167 0.61319 0.14636 0.60602 0.15243 0.60324 C 0.15695 0.5956 0.16181 0.59074 0.16667 0.58426 C 0.16806 0.58241 0.16858 0.5794 0.17014 0.57778 C 0.17292 0.57453 0.17674 0.57291 0.17969 0.56991 C 0.1842 0.55833 0.18108 0.56551 0.19045 0.5493 C 0.19775 0.53657 0.20139 0.51944 0.2059 0.50486 C 0.20695 0.49537 0.20764 0.48796 0.21077 0.4794 C 0.21354 0.45764 0.21198 0.46782 0.21545 0.4493 C 0.21511 0.43611 0.21545 0.42291 0.21424 0.40972 C 0.21389 0.40671 0.21163 0.4044 0.21077 0.40162 C 0.20625 0.38819 0.20347 0.37592 0.19514 0.36528 C 0.19271 0.3537 0.18715 0.34722 0.1809 0.33981 C 0.16997 0.32662 0.17691 0.33078 0.1691 0.32708 C 0.16111 0.31898 0.15278 0.31273 0.14271 0.30972 C 0.1382 0.30555 0.13368 0.30555 0.12847 0.30324 C 0.12535 0.30185 0.1191 0.29861 0.1191 0.29861 C 0.10295 0.29953 0.09705 0.30116 0.08316 0.30486 C 0.07865 0.30787 0.07344 0.31111 0.06893 0.31435 C 0.06632 0.3162 0.06181 0.32083 0.06181 0.32083 C 0.05538 0.33379 0.06406 0.31852 0.0559 0.32708 C 0.05347 0.32963 0.05209 0.33356 0.04983 0.33657 C 0.04757 0.34537 0.0434 0.35046 0.03924 0.35717 C 0.03715 0.36065 0.03334 0.36828 0.03334 0.36828 C 0.03212 0.37523 0.02952 0.37801 0.02726 0.38426 C 0.025 0.39074 0.02327 0.39722 0.02014 0.40324 C 0.01893 0.40903 0.01754 0.41389 0.01528 0.41921 C 0.01493 0.42245 0.01493 0.42569 0.01424 0.4287 C 0.01372 0.43055 0.01233 0.43148 0.01181 0.43333 C 0.00781 0.44606 0.00677 0.45949 0.00104 0.47153 C -0.00035 0.47916 -0.00312 0.48495 -0.00486 0.49213 C -0.00573 0.49606 -0.00607 0.50023 -0.00833 0.50324 " pathEditMode="relative" ptsTypes="ffffffffffffffffffffffffffffffffffffffffffffffffffffffffffffffffA">
                                      <p:cBhvr>
                                        <p:cTn id="7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45811 C 0.00191 0.48079 -0.0007 0.49514 -0.01598 0.50741 C -0.01962 0.51482 -0.0257 0.5176 -0.03125 0.52153 C -0.03525 0.52477 -0.03872 0.5294 -0.04306 0.53125 C -0.05296 0.53473 -0.06285 0.53797 -0.07309 0.54074 C -0.09688 0.55718 -0.07743 0.54491 -0.14306 0.54237 C -0.15365 0.5419 -0.16389 0.53704 -0.17414 0.53588 C -0.1941 0.53311 -0.21372 0.52963 -0.23351 0.52639 C -0.2474 0.52107 -0.26216 0.51991 -0.27639 0.51852 C -0.29671 0.50926 -0.31841 0.49862 -0.33976 0.49445 C -0.35417 0.48612 -0.3691 0.47963 -0.38351 0.47084 C -0.39254 0.46528 -0.39896 0.45625 -0.40851 0.45186 C -0.41841 0.43866 -0.42934 0.42755 -0.43976 0.41528 C -0.44167 0.41297 -0.44254 0.40996 -0.44427 0.40741 C -0.44688 0.40348 -0.45261 0.3963 -0.45261 0.3963 C -0.45834 0.37755 -0.46754 0.35973 -0.47518 0.34237 C -0.47882 0.32338 -0.4882 0.30672 -0.49306 0.28843 C -0.49358 0.28519 -0.49323 0.28172 -0.49427 0.27871 C -0.49514 0.27709 -0.49705 0.27732 -0.49792 0.2757 C -0.50139 0.26852 -0.50209 0.25926 -0.50504 0.25186 C -0.51025 0.1963 -0.5132 0.13334 -0.49671 0.08033 C -0.49462 0.06621 -0.48768 0.05394 -0.48125 0.04237 C -0.48004 0.04028 -0.47934 0.03727 -0.47761 0.03588 C -0.47205 0.03102 -0.45903 0.02014 -0.45521 0.01528 C -0.45122 0.01019 -0.4474 0.00649 -0.44184 0.00417 C -0.43507 -0.00509 -0.44236 0.00324 -0.43368 -0.00208 C -0.43143 -0.00324 -0.42986 -0.00555 -0.42761 -0.00694 C -0.41875 -0.0125 -0.40868 -0.01296 -0.39914 -0.01481 C -0.27327 -0.01342 -0.28698 -0.0199 -0.22049 -0.00694 C -0.20747 0.00024 -0.1941 0.01042 -0.18004 0.01528 C -0.1724 0.02547 -0.18143 0.01528 -0.16945 0.02176 C -0.16771 0.02269 -0.16632 0.02524 -0.16459 0.02639 C -0.1625 0.02778 -0.16007 0.02848 -0.15747 0.02963 C -0.1474 0.03912 -0.15243 0.03658 -0.14306 0.03912 C -0.13698 0.04468 -0.13125 0.04676 -0.12431 0.04862 C -0.11528 0.0544 -0.10539 0.06065 -0.09566 0.06297 C -0.08785 0.07061 -0.07917 0.07246 -0.07049 0.07732 C -0.06684 0.08426 -0.06285 0.08195 -0.05764 0.08519 C -0.05452 0.08681 -0.05226 0.09005 -0.04914 0.09144 C -0.04358 0.09399 -0.03594 0.0963 -0.03004 0.09792 C -0.02605 0.10116 -0.0224 0.10232 -0.01806 0.10417 C -0.01094 0.11088 -0.01858 0.10463 -0.00643 0.10903 C 0.00711 0.11389 0.0184 0.11574 0.03316 0.1169 C 0.04218 0.11644 0.05139 0.11667 0.06024 0.11528 C 0.06336 0.11482 0.06753 0.10926 0.06979 0.10741 C 0.0776 0.10093 0.0842 0.09375 0.09149 0.08681 C 0.096 0.07709 0.09982 0.06667 0.09982 0.0551 " pathEditMode="relative" ptsTypes="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0.00347 0.00996 0.00486 0.02269 0.00955 0.03172 C 0.01232 0.04954 0.01736 0.06875 0.02257 0.08565 C 0.02378 0.10093 0.02673 0.11459 0.0309 0.12871 C 0.03177 0.13727 0.03316 0.14537 0.03455 0.15394 C 0.03819 0.23565 0.0401 0.33056 0.01545 0.40949 C 0.01128 0.43727 0.01788 0.39908 0.01059 0.42385 C 0.00451 0.44422 0.01597 0.42292 0.00468 0.44121 C 0.00278 0.44885 -0.0007 0.45324 -0.00486 0.4588 C -0.00764 0.46968 -0.01372 0.46829 -0.0191 0.47778 C -0.02344 0.48565 -0.02084 0.48357 -0.02622 0.48565 C -0.03716 0.49561 -0.03091 0.49028 -0.04532 0.50162 C -0.04775 0.50371 -0.05104 0.50348 -0.05365 0.50487 C -0.06007 0.50834 -0.06702 0.51389 -0.07379 0.51598 C -0.07674 0.5169 -0.0941 0.51875 -0.09653 0.51899 C -0.14254 0.53172 -0.18872 0.53195 -0.23577 0.53334 C -0.27466 0.53588 -0.30521 0.5375 -0.34653 0.53658 C -0.34775 0.53612 -0.34879 0.53519 -0.35 0.53496 C -0.35313 0.53426 -0.35643 0.53449 -0.35955 0.53334 C -0.36354 0.53172 -0.3665 0.52732 -0.37032 0.52547 C -0.37778 0.52176 -0.38525 0.51737 -0.39288 0.51436 C -0.40052 0.50764 -0.4092 0.50371 -0.41667 0.49676 C -0.42309 0.48449 -0.43247 0.47639 -0.4382 0.46343 C -0.44306 0.45255 -0.44966 0.44375 -0.45486 0.43334 C -0.45834 0.42662 -0.46094 0.42037 -0.46545 0.41436 C -0.46719 0.4007 -0.475 0.37778 -0.47986 0.36505 C -0.48143 0.35116 -0.4842 0.33774 -0.48577 0.32385 C -0.4849 0.28959 -0.48785 0.25834 -0.4691 0.23334 C -0.46042 0.20533 -0.43472 0.19746 -0.41441 0.19537 C -0.39688 0.19584 -0.37952 0.19537 -0.36198 0.19676 C -0.36025 0.19699 -0.35886 0.19908 -0.35712 0.2 C -0.35209 0.20255 -0.3467 0.20417 -0.34167 0.20649 C -0.33525 0.20949 -0.33056 0.21644 -0.32379 0.21899 C -0.31945 0.22662 -0.31424 0.23287 -0.30834 0.2382 C -0.30573 0.24815 -0.30938 0.23727 -0.30243 0.24769 C -0.30087 0.25 -0.30018 0.25301 -0.29879 0.25556 C -0.2915 0.26852 -0.29948 0.25162 -0.29045 0.26505 C -0.28507 0.27292 -0.28108 0.28357 -0.27622 0.29213 C -0.27344 0.30255 -0.27726 0.29005 -0.27032 0.30324 C -0.26945 0.30487 -0.26823 0.3132 -0.26788 0.31436 C -0.26667 0.31875 -0.26476 0.32269 -0.2632 0.32709 C -0.26285 0.33334 -0.2625 0.33982 -0.26198 0.34607 C -0.26129 0.35255 -0.25955 0.36505 -0.25955 0.36505 C -0.2592 0.37454 -0.25868 0.38426 -0.25834 0.39375 C -0.25782 0.40741 -0.25712 0.43496 -0.25712 0.43496 " pathEditMode="relative" ptsTypes="ffffffffffffffffffffffffffffffffffffffffffffA">
                                      <p:cBhvr>
                                        <p:cTn id="82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556E-6 C -0.00712 0.00325 -0.00052 -0.0007 -0.00608 0.00672 C -0.0092 0.01066 -0.01389 0.01436 -0.01788 0.01621 C -0.01944 0.01806 -0.02101 0.02038 -0.02274 0.02223 C -0.02378 0.02339 -0.02517 0.02455 -0.02621 0.02547 C -0.03698 0.0389 -0.03021 0.03519 -0.03941 0.0382 C -0.05191 0.05487 -0.06927 0.05788 -0.08455 0.0683 C -0.10503 0.08242 -0.12587 0.09723 -0.14878 0.10325 C -0.16354 0.10742 -0.17934 0.10695 -0.1941 0.10788 C -0.24444 0.10718 -0.29496 0.10695 -0.34531 0.1051 C -0.3566 0.10464 -0.37865 0.09839 -0.37865 0.09839 C -0.38993 0.08982 -0.4026 0.08427 -0.41545 0.08103 C -0.42309 0.07339 -0.43125 0.07501 -0.43941 0.06691 C -0.44097 0.06505 -0.44219 0.06274 -0.4441 0.06228 C -0.44861 0.06019 -0.45833 0.05904 -0.45833 0.05904 C -0.46632 0.05024 -0.47413 0.04978 -0.48333 0.04468 C -0.49236 0.03982 -0.49878 0.03242 -0.50833 0.02894 C -0.51962 0.01621 -0.53351 0.00996 -0.54531 -0.00138 C -0.55035 -0.00624 -0.55503 -0.01203 -0.55955 -0.01735 C -0.56146 -0.01944 -0.56424 -0.02083 -0.56545 -0.0236 C -0.5717 -0.03564 -0.5842 -0.04606 -0.59288 -0.05532 C -0.60799 -0.07129 -0.61996 -0.09166 -0.63698 -0.10439 C -0.64149 -0.11504 -0.64792 -0.11828 -0.65486 -0.12545 C -0.66215 -0.14166 -0.67535 -0.15323 -0.68333 -0.16967 C -0.69392 -0.19143 -0.68437 -0.18032 -0.6941 -0.1905 C -0.69722 -0.1986 -0.70121 -0.20763 -0.70608 -0.21411 C -0.70781 -0.21897 -0.71024 -0.22337 -0.71198 -0.22823 C -0.71441 -0.23564 -0.71458 -0.23981 -0.7191 -0.24583 C -0.72101 -0.25208 -0.72187 -0.25856 -0.72378 -0.26481 C -0.72882 -0.28055 -0.73542 -0.29606 -0.74167 -0.31087 C -0.74305 -0.32175 -0.74844 -0.33564 -0.75243 -0.34583 C -0.75434 -0.35809 -0.75781 -0.36967 -0.76198 -0.38078 C -0.76805 -0.42036 -0.76823 -0.47036 -0.75608 -0.50925 C -0.75139 -0.55208 -0.73229 -0.59583 -0.70243 -0.6155 C -0.69687 -0.6192 -0.69271 -0.6243 -0.68698 -0.62661 C -0.67969 -0.63379 -0.66962 -0.63657 -0.66076 -0.63934 C -0.65608 -0.64073 -0.64653 -0.64258 -0.64653 -0.64258 C -0.6316 -0.65578 -0.64861 -0.64282 -0.625 -0.65045 C -0.62274 -0.65115 -0.62135 -0.65439 -0.6191 -0.65532 C -0.59913 -0.66434 -0.57378 -0.66388 -0.55365 -0.66481 C -0.47569 -0.6736 -0.39705 -0.66758 -0.3191 -0.65995 C -0.31389 -0.65809 -0.30885 -0.65508 -0.30365 -0.6537 C -0.29809 -0.65231 -0.28698 -0.65045 -0.28698 -0.65045 C -0.26996 -0.64166 -0.25104 -0.62893 -0.23333 -0.62661 C -0.22552 -0.61828 -0.20972 -0.61018 -0.2 -0.60439 C -0.19601 -0.60208 -0.18142 -0.59629 -0.17865 -0.59328 C -0.1717 -0.5861 -0.16215 -0.57499 -0.15365 -0.57106 C -0.14826 -0.56087 -0.14132 -0.55694 -0.13455 -0.54883 C -0.1217 -0.53356 -0.10868 -0.5192 -0.09531 -0.50439 C -0.0941 -0.503 -0.09271 -0.50138 -0.09167 -0.49976 C -0.0908 -0.49837 -0.09045 -0.49629 -0.08941 -0.4949 C -0.08455 -0.48888 -0.07014 -0.47615 -0.06667 -0.46805 C -0.06163 -0.45647 -0.06493 -0.46203 -0.05608 -0.45208 C -0.05417 -0.44513 -0.05121 -0.44027 -0.04653 -0.43633 C -0.04236 -0.41967 -0.04566 -0.42916 -0.03333 -0.40948 L -0.03333 -0.40948 C -0.03021 -0.40069 -0.03212 -0.40485 -0.02743 -0.39652 C -0.02569 -0.38819 -0.02153 -0.38008 -0.01788 -0.37268 C -0.01753 -0.37083 -0.01736 -0.36851 -0.01667 -0.36643 C -0.01615 -0.36458 -0.01476 -0.36342 -0.01441 -0.3618 C -0.01059 -0.3442 -0.01597 -0.35578 -0.01076 -0.34583 C -0.00955 -0.3199 -0.0066 -0.28819 -0.00955 -0.26157 C -0.01076 -0.25045 -0.02205 -0.24189 -0.02743 -0.23471 C -0.03333 -0.22684 -0.03819 -0.21712 -0.0441 -0.20925 C -0.0493 -0.20231 -0.0559 -0.1986 -0.06198 -0.19328 C -0.06719 -0.18402 -0.07465 -0.18078 -0.08212 -0.1743 C -0.0908 -0.16712 -0.09687 -0.16087 -0.10712 -0.15694 C -0.1125 -0.14976 -0.11823 -0.14837 -0.125 -0.1442 C -0.1342 -0.13865 -0.14271 -0.13286 -0.15243 -0.12823 C -0.1559 -0.12661 -0.15833 -0.12129 -0.16198 -0.12059 C -0.16389 -0.12013 -0.16597 -0.1192 -0.16788 -0.11874 C -0.16944 -0.11782 -0.17101 -0.11643 -0.17274 -0.1155 C -0.1743 -0.11504 -0.17587 -0.11527 -0.17743 -0.11411 C -0.18073 -0.11249 -0.18403 -0.11064 -0.18698 -0.10786 C -0.18837 -0.10647 -0.18906 -0.10532 -0.19062 -0.10439 C -0.19965 -0.0993 -0.21059 -0.09675 -0.22031 -0.09513 C -0.23281 -0.08518 -0.21823 -0.09513 -0.23819 -0.08865 C -0.24115 -0.08795 -0.24358 -0.08495 -0.24653 -0.08379 C -0.25 -0.08286 -0.25365 -0.08286 -0.25712 -0.0824 C -0.2684 -0.0736 -0.2592 -0.07916 -0.27882 -0.07592 C -0.28246 -0.07545 -0.28594 -0.07291 -0.28941 -0.07106 C -0.29722 -0.06758 -0.30521 -0.06411 -0.31319 -0.06157 C -0.31771 -0.05786 -0.3224 -0.05508 -0.32743 -0.05231 C -0.33125 -0.04745 -0.33559 -0.04536 -0.33941 -0.04096 C -0.34514 -0.03448 -0.34705 -0.03008 -0.35121 -0.02221 C -0.35434 -0.00995 -0.34983 -0.02522 -0.35608 -0.01272 C -0.35833 -0.00833 -0.35868 0.00024 -0.35955 0.00487 C -0.36198 0.0176 -0.36319 0.0088 -0.36319 0.02547 " pathEditMode="relative" ptsTypes="ffffffffffffffffffffffffffffffffffffffffffffffffffffffFffffffffffffffffffffffffffffffffA">
                                      <p:cBhvr>
                                        <p:cTn id="9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01851 C -0.30816 -0.00486 -0.31337 0.00741 -0.32136 0.01806 C -0.32275 0.01991 -0.32431 0.0213 -0.32605 0.02269 C -0.3283 0.02408 -0.33316 0.02593 -0.33316 0.02593 C -0.33994 0.03264 -0.34757 0.0345 -0.35573 0.03704 C -0.3731 0.04237 -0.38507 0.04653 -0.40348 0.04815 C -0.43924 0.04746 -0.47483 0.04746 -0.5106 0.04653 C -0.52466 0.04607 -0.53803 0.03334 -0.55105 0.02755 C -0.55816 0.01991 -0.56737 0.01621 -0.57605 0.01158 C -0.58299 0.00232 -0.59063 -0.00416 -0.59862 -0.01203 C -0.6007 -0.01411 -0.60261 -0.01643 -0.60469 -0.01851 C -0.60747 -0.02106 -0.61303 -0.02638 -0.61303 -0.02638 C -0.61928 -0.0405 -0.62813 -0.04976 -0.6356 -0.06296 C -0.63959 -0.07013 -0.64306 -0.08009 -0.64862 -0.08518 C -0.65348 -0.09467 -0.65591 -0.10601 -0.6606 -0.11527 C -0.66494 -0.12407 -0.67101 -0.13101 -0.67605 -0.13911 L -0.67605 -0.13911 C -0.68316 -0.15439 -0.67917 -0.14837 -0.68681 -0.1581 C -0.69185 -0.17245 -0.69671 -0.18796 -0.70348 -0.20092 C -0.70521 -0.20995 -0.71181 -0.22638 -0.71181 -0.22638 C -0.71337 -0.23448 -0.71563 -0.23981 -0.71893 -0.24698 C -0.72188 -0.26967 -0.73125 -0.28935 -0.73438 -0.31203 C -0.7349 -0.31527 -0.73507 -0.31851 -0.7356 -0.32175 C -0.73594 -0.32384 -0.73646 -0.32592 -0.73681 -0.328 C -0.73768 -0.33379 -0.73907 -0.34536 -0.73907 -0.34536 C -0.73872 -0.3655 -0.74514 -0.4287 -0.72848 -0.45185 C -0.72483 -0.47106 -0.71737 -0.4706 -0.70695 -0.48194 C -0.69566 -0.49444 -0.68073 -0.50185 -0.6665 -0.50578 C -0.64566 -0.52013 -0.61771 -0.51967 -0.59514 -0.52013 C -0.53959 -0.52106 -0.48403 -0.52129 -0.42848 -0.52175 C -0.41806 -0.51828 -0.40782 -0.51342 -0.3974 -0.50902 C -0.39185 -0.50323 -0.38733 -0.503 -0.38073 -0.50092 C -0.36615 -0.48935 -0.38681 -0.50416 -0.35938 -0.49467 C -0.35504 -0.49328 -0.35191 -0.48726 -0.3474 -0.4868 C -0.34063 -0.48634 -0.33403 -0.48564 -0.32726 -0.48518 C -0.3106 -0.47546 -0.29167 -0.47499 -0.27362 -0.47083 C -0.26702 -0.4662 -0.25955 -0.46504 -0.25226 -0.46296 C -0.23785 -0.45462 -0.22362 -0.44953 -0.20816 -0.44536 C -0.20053 -0.4405 -0.19254 -0.43865 -0.18438 -0.43587 C -0.17292 -0.42453 -0.1573 -0.42129 -0.14393 -0.41527 C -0.1375 -0.40925 -0.13039 -0.40509 -0.12362 -0.39953 C -0.10955 -0.38796 -0.11789 -0.39166 -0.10938 -0.38842 C -0.10296 -0.38171 -0.09601 -0.37777 -0.08907 -0.37245 C -0.08056 -0.36597 -0.07223 -0.35439 -0.06303 -0.35023 C -0.05625 -0.33842 -0.04653 -0.33124 -0.03803 -0.32175 C -0.03386 -0.31712 -0.03143 -0.31273 -0.02605 -0.31064 C -0.02414 -0.30323 -0.01389 -0.2905 -0.00816 -0.28842 C 0.00277 -0.26944 -0.01077 -0.29166 0.00364 -0.27245 C 0.00885 -0.2655 0.0118 -0.25786 0.01805 -0.25185 C 0.021 -0.24004 0.01684 -0.25439 0.02274 -0.24236 C 0.02465 -0.23842 0.02656 -0.2324 0.02864 -0.228 C 0.0302 -0.22013 0.03402 -0.21527 0.03593 -0.2074 C 0.03784 -0.19976 0.03645 -0.19629 0.04184 -0.19143 C 0.04357 -0.1824 0.04583 -0.17361 0.04774 -0.16458 C 0.04861 -0.16041 0.0493 -0.15601 0.05017 -0.15185 C 0.05086 -0.14861 0.0526 -0.14236 0.0526 -0.14236 C 0.05451 -0.12546 0.05694 -0.10856 0.0585 -0.09143 C 0.06059 -0.06759 0.05798 -0.07939 0.06093 -0.06759 C 0.06059 -0.05601 0.06128 -0.04421 0.05972 -0.03286 C 0.05868 -0.02546 0.04756 -0.01064 0.04305 -0.0074 " pathEditMode="relative" ptsTypes="fffffffffffffffFfffffffffffffffffffffffffffffffffffffffffffA">
                                      <p:cBhvr>
                                        <p:cTn id="9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МОЛОДЕЦ!!!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0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   Логопедическая игра “Дифференциация звуков  С и Ш”</vt:lpstr>
      <vt:lpstr>Слайд 2</vt:lpstr>
      <vt:lpstr> МОЛОДЕЦ!!!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Логопедическая игра “Дифференциация звуков  С и Ш”</dc:title>
  <dc:creator>1</dc:creator>
  <cp:lastModifiedBy>BEST</cp:lastModifiedBy>
  <cp:revision>12</cp:revision>
  <dcterms:created xsi:type="dcterms:W3CDTF">2013-06-24T19:20:08Z</dcterms:created>
  <dcterms:modified xsi:type="dcterms:W3CDTF">2018-03-25T14:29:11Z</dcterms:modified>
</cp:coreProperties>
</file>