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AA689-0C6E-42B4-AD1E-144D3832A64B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9AE9B-17F5-4BAC-9265-5F185ED0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audio" Target="../media/audio1.wav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18.jpeg"/><Relationship Id="rId12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21.jpeg"/><Relationship Id="rId5" Type="http://schemas.openxmlformats.org/officeDocument/2006/relationships/image" Target="../media/image5.jpeg"/><Relationship Id="rId10" Type="http://schemas.openxmlformats.org/officeDocument/2006/relationships/image" Target="../media/image20.jpeg"/><Relationship Id="rId4" Type="http://schemas.openxmlformats.org/officeDocument/2006/relationships/image" Target="../media/image4.jpeg"/><Relationship Id="rId9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.jpeg"/><Relationship Id="rId7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26.jpeg"/><Relationship Id="rId4" Type="http://schemas.openxmlformats.org/officeDocument/2006/relationships/image" Target="../media/image7.jpeg"/><Relationship Id="rId9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7-tub-ru.yandex.net/i?id=176572925-19-73&amp;n=2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8604"/>
            <a:ext cx="1142976" cy="100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nashdom.spb.ru/pics/1249513-jpg.JP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72074"/>
            <a:ext cx="185735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7-tub-ru.yandex.net/i?id=163311375-21-73&amp;n=21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0"/>
            <a:ext cx="3000396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213581556-65-73&amp;n=21"/>
          <p:cNvPicPr/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4643446"/>
            <a:ext cx="1500198" cy="156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9537047-28-73&amp;n=21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642918"/>
            <a:ext cx="21431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99847023-05-73&amp;n=21"/>
          <p:cNvPicPr/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143380"/>
            <a:ext cx="2214578" cy="243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167948978-26-73&amp;n=21"/>
          <p:cNvPicPr/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1928794" y="214290"/>
            <a:ext cx="143319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261382794-01-73&amp;n=21"/>
          <p:cNvPicPr/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572140"/>
            <a:ext cx="1063943" cy="85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-ru.yandex.net/i?id=94376890-47-73&amp;n=21"/>
          <p:cNvPicPr/>
          <p:nvPr/>
        </p:nvPicPr>
        <p:blipFill>
          <a:blip r:embed="rId1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500438"/>
            <a:ext cx="948373" cy="71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54247045-01-73&amp;n=21"/>
          <p:cNvPicPr/>
          <p:nvPr/>
        </p:nvPicPr>
        <p:blipFill>
          <a:blip r:embed="rId1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3214686"/>
            <a:ext cx="651510" cy="85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-ru.yandex.net/i?id=295900450-17-73&amp;n=21"/>
          <p:cNvPicPr/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786058"/>
            <a:ext cx="846455" cy="143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5-tub-ru.yandex.net/i?id=180541210-40-73&amp;n=21"/>
          <p:cNvPicPr/>
          <p:nvPr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214686"/>
            <a:ext cx="857256" cy="107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7-tub-ru.yandex.net/i?id=99858574-36-73&amp;n=21"/>
          <p:cNvPicPr/>
          <p:nvPr/>
        </p:nvPicPr>
        <p:blipFill>
          <a:blip r:embed="rId1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214686"/>
            <a:ext cx="1143008" cy="96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3-tub-ru.yandex.net/i?id=229611111-58-73&amp;n=21"/>
          <p:cNvPicPr/>
          <p:nvPr/>
        </p:nvPicPr>
        <p:blipFill>
          <a:blip r:embed="rId16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1810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3-tub-ru.yandex.net/i?id=17468537-37-73&amp;n=21"/>
          <p:cNvPicPr/>
          <p:nvPr/>
        </p:nvPicPr>
        <p:blipFill>
          <a:blip r:embed="rId1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07181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0-tub-ru.yandex.net/i?id=83774179-50-73&amp;n=21"/>
          <p:cNvPicPr/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86124"/>
            <a:ext cx="476250" cy="92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C 0.00973 0.02431 0.03299 0.01505 0.04896 0.01667 C 0.0691 0.01852 0.08959 0.02106 0.11025 0.02361 C 0.12587 0.03171 0.10747 0.02292 0.1408 0.03032 C 0.15799 0.03403 0.17761 0.05046 0.19427 0.05741 C 0.22136 0.06875 0.25 0.06296 0.27796 0.06412 C 0.31563 0.0706 0.3533 0.06713 0.39063 0.07778 C 0.39775 0.08542 0.41337 0.10741 0.42118 0.11181 C 0.42674 0.12569 0.43039 0.12847 0.43976 0.13241 C 0.44931 0.14282 0.46164 0.14977 0.4724 0.15625 C 0.48039 0.1662 0.49011 0.18194 0.49931 0.18704 C 0.50191 0.20093 0.50452 0.21435 0.5073 0.22778 C 0.50886 0.28588 0.50018 0.31551 0.52188 0.35023 C 0.52379 0.36065 0.52813 0.36759 0.52813 0.37847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C -0.00729 -0.00417 -0.01128 -0.00949 -0.0184 -0.01227 C -0.02847 -0.02338 -0.01805 -0.01412 -0.03316 -0.02037 C -0.03507 -0.02106 -0.03663 -0.02338 -0.03871 -0.02431 C -0.04722 -0.02847 -0.05694 -0.03032 -0.06597 -0.03241 C -0.08628 -0.04352 -0.06805 -0.03495 -0.11527 -0.04051 C -0.12413 -0.04167 -0.13264 -0.04468 -0.14097 -0.04653 C -0.16267 -0.05069 -0.16458 -0.05023 -0.18333 -0.06065 C -0.19149 -0.06505 -0.19635 -0.07569 -0.20503 -0.0787 C -0.2158 -0.08287 -0.21718 -0.08287 -0.22708 -0.08889 C -0.23316 -0.09282 -0.24531 -0.10139 -0.24531 -0.10116 C -0.25312 -0.11389 -0.26076 -0.11667 -0.27465 -0.11898 C -0.28628 -0.12685 -0.29861 -0.13056 -0.31111 -0.13519 C -0.31666 -0.13704 -0.32048 -0.14306 -0.32587 -0.14537 C -0.33246 -0.14815 -0.33923 -0.15093 -0.346 -0.15347 C -0.35607 -0.16273 -0.36371 -0.16806 -0.37517 -0.17546 C -0.38264 -0.18773 -0.39375 -0.18889 -0.40468 -0.19583 C -0.41979 -0.20486 -0.40416 -0.19977 -0.41927 -0.2037 C -0.43819 -0.22454 -0.41614 -0.20301 -0.43402 -0.21389 C -0.4375 -0.21597 -0.43993 -0.21968 -0.44323 -0.22199 C -0.44774 -0.225 -0.45295 -0.22731 -0.45764 -0.23009 C -0.46007 -0.23125 -0.46493 -0.23403 -0.46493 -0.2338 C -0.47048 -0.24306 -0.48107 -0.24745 -0.49062 -0.25023 C -0.50347 -0.25949 -0.49791 -0.25556 -0.50729 -0.26227 C -0.52656 -0.27616 -0.50468 -0.25903 -0.51996 -0.26829 C -0.53715 -0.27917 -0.52378 -0.275 -0.5401 -0.27824 C -0.55139 -0.28681 -0.55989 -0.29745 -0.57291 -0.30255 C -0.57482 -0.30463 -0.57639 -0.30694 -0.57847 -0.30856 C -0.58021 -0.31019 -0.58385 -0.31481 -0.58385 -0.31273 C -0.58385 -0.30949 -0.57187 -0.30324 -0.56927 -0.30069 " pathEditMode="relative" rAng="0" ptsTypes="fffffffffffffffffffffffffffff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0417 -0.00115 -0.01302 -0.00324 -0.01701 -0.00578 C -0.01927 -0.0074 -0.02118 -0.01065 -0.02378 -0.0118 C -0.0467 -0.02129 -0.06892 -0.02639 -0.09288 -0.0294 C -0.10521 -0.03217 -0.11858 -0.03958 -0.1309 -0.0412 C -0.16649 -0.04583 -0.20243 -0.04537 -0.23785 -0.05 C -0.27899 -0.06458 -0.22882 -0.04861 -0.31163 -0.05902 C -0.31649 -0.05949 -0.32083 -0.06389 -0.32587 -0.06481 C -0.3658 -0.07291 -0.40434 -0.07569 -0.44462 -0.07963 C -0.53455 -0.07477 -0.47708 -0.08981 -0.51371 -0.05902 C -0.51441 -0.05578 -0.51493 -0.05277 -0.51597 -0.05 C -0.51736 -0.04699 -0.51979 -0.04467 -0.52101 -0.0412 C -0.52205 -0.0375 -0.5224 -0.03333 -0.52309 -0.0294 C -0.52378 -0.02615 -0.52465 -0.02338 -0.52569 -0.02037 C -0.52865 -0.0125 -0.53507 0.00324 -0.53507 0.00348 C -0.53924 0.0831 -0.5401 0.15949 -0.5375 0.24028 C -0.53698 0.25023 -0.52882 0.26088 -0.52569 0.26945 C -0.51927 0.28797 -0.51042 0.3044 -0.50417 0.32269 C -0.50121 0.33195 -0.49826 0.34074 -0.49462 0.34954 C -0.4934 0.35255 -0.48993 0.35834 -0.48993 0.3588 " pathEditMode="relative" rAng="0" ptsTypes="fffffff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116 C 0.01007 0.00347 0.00365 0.00255 0.01806 -0.01041 C 0.03091 -0.02245 0.04376 -0.02824 0.05869 -0.03634 C 0.08021 -0.04791 0.06025 -0.03796 0.07691 -0.05 C 0.10244 -0.06875 0.12761 -0.0868 0.154 -0.10301 C 0.16598 -0.11088 0.17674 -0.12407 0.18889 -0.13102 C 0.19549 -0.13495 0.20365 -0.13472 0.21077 -0.13819 C 0.22778 -0.14722 0.2441 -0.1581 0.26251 -0.16134 C 0.27987 -0.17523 0.2632 -0.16412 0.29341 -0.17037 C 0.29723 -0.17129 0.30105 -0.17338 0.30452 -0.17523 C 0.30643 -0.17616 0.30816 -0.17708 0.31007 -0.17731 C 0.31546 -0.17893 0.32101 -0.17916 0.32657 -0.17986 C 0.33855 -0.18379 0.34896 -0.18935 0.36164 -0.19143 C 0.36441 -0.19467 0.37049 -0.19606 0.37049 -0.20092 C 0.37049 -0.2044 0.35678 -0.23449 0.35417 -0.24028 C 0.3632 -0.24282 0.37275 -0.25069 0.38126 -0.24699 C 0.38681 -0.24467 0.38056 -0.23055 0.38542 -0.22639 C 0.38924 -0.22245 0.39514 -0.22916 0.39983 -0.23102 C 0.40382 -0.22916 0.40712 -0.22685 0.41112 -0.22639 C 0.44063 -0.22338 0.4158 -0.23264 0.43091 -0.22639 C 0.45452 -0.23356 0.47917 -0.22824 0.50296 -0.23333 C 0.52014 -0.24282 0.51129 -0.23912 0.53039 -0.24491 C 0.53282 -0.24583 0.53768 -0.24699 0.53768 -0.24676 C 0.54879 -0.25879 0.55261 -0.26111 0.56702 -0.26319 C 0.57466 -0.27315 0.58091 -0.2743 0.59098 -0.27708 C 0.59098 -0.27685 0.60209 -0.28866 0.60365 -0.28866 C 0.60469 -0.28866 0.60365 -0.2875 0.60365 -0.28657 " pathEditMode="relative" rAng="0" ptsTypes="ffffffffffffffffffffffffff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-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5 0.05509 C 0.09965 0.05996 0.11372 0.06667 0.12778 0.07315 C 0.13126 0.07454 0.13403 0.07871 0.13716 0.08102 C 0.15018 0.09028 0.16372 0.09514 0.17796 0.09931 C 0.19219 0.1125 0.20799 0.11597 0.22431 0.12014 C 0.22987 0.12292 0.23577 0.12408 0.24115 0.12778 C 0.2691 0.14722 0.2415 0.13264 0.25782 0.14097 C 0.26025 0.14352 0.26251 0.14653 0.26528 0.14884 C 0.26685 0.15023 0.2691 0.15 0.27084 0.15116 C 0.28421 0.16204 0.29688 0.1757 0.30973 0.18773 C 0.31198 0.18959 0.31337 0.19329 0.31546 0.1956 C 0.31771 0.19792 0.32066 0.19838 0.32275 0.2007 C 0.34462 0.22523 0.32466 0.20972 0.34132 0.22153 C 0.34584 0.23125 0.35191 0.23866 0.3599 0.24236 C 0.3783 0.26806 0.35469 0.2375 0.37101 0.25278 C 0.37674 0.2581 0.3823 0.26713 0.38785 0.27361 C 0.39445 0.28125 0.40278 0.28542 0.41007 0.2919 C 0.4231 0.30347 0.43369 0.31783 0.44896 0.32315 C 0.45139 0.3257 0.45382 0.32847 0.45643 0.33102 C 0.46007 0.33449 0.46754 0.34144 0.46754 0.34167 C 0.47466 0.35648 0.46962 0.34699 0.48421 0.36736 C 0.48751 0.37176 0.48924 0.37778 0.49167 0.38287 C 0.49306 0.38565 0.49549 0.39097 0.49549 0.39121 C 0.4948 0.3882 0.49358 0.38287 0.49358 0.3831 " pathEditMode="relative" rAng="0" ptsTypes="fffffffffffffffffffffff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C 0.00799 -0.00347 0.01632 -0.00486 0.02483 -0.00833 C 0.02969 -0.01041 0.03437 -0.01389 0.03924 -0.01528 C 0.06371 -0.02361 0.08958 -0.02291 0.11424 -0.02708 C 0.14305 -0.03727 0.16424 -0.04629 0.19358 -0.04977 C 0.21979 -0.07315 0.26892 -0.06898 0.29375 -0.07176 C 0.32292 -0.08889 0.31024 -0.08426 0.3316 -0.09028 C 0.33333 -0.09166 0.33559 -0.09375 0.33767 -0.09444 C 0.34271 -0.09583 0.34757 -0.09514 0.35226 -0.09791 C 0.35937 -0.10208 0.36597 -0.10903 0.37309 -0.11319 C 0.38368 -0.11852 0.40469 -0.13171 0.40469 -0.13102 C 0.41597 -0.12477 0.40781 -0.12616 0.42535 -0.13935 C 0.44028 -0.15023 0.45069 -0.16134 0.46701 -0.16551 C 0.4816 -0.1743 0.49358 -0.18889 0.50885 -0.19514 C 0.51458 -0.20185 0.52135 -0.20741 0.52726 -0.21366 C 0.53055 -0.21713 0.53246 -0.22338 0.53576 -0.22546 C 0.54045 -0.2287 0.54531 -0.22754 0.55052 -0.2287 C 0.57604 -0.25301 0.5842 -0.25301 0.61736 -0.25903 C 0.61996 -0.2625 0.62309 -0.26597 0.62535 -0.27014 C 0.62743 -0.2743 0.63003 -0.28449 0.63003 -0.28403 " pathEditMode="relative" rAng="0" ptsTypes="fffffffffffffffffff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31 -0.04838 C -0.07239 -0.04953 -0.07465 -0.04953 -0.07639 -0.05139 C -0.07864 -0.05393 -0.07934 -0.06088 -0.08212 -0.06088 C -0.13819 -0.0625 -0.19427 -0.05879 -0.25017 -0.05764 C -0.25937 -0.05625 -0.26857 -0.05463 -0.2776 -0.05139 C -0.28559 -0.04884 -0.30121 -0.04213 -0.30121 -0.04189 C -0.31823 -0.05115 -0.33576 -0.03125 -0.35191 -0.02338 C -0.3585 -0.0125 -0.36632 0.00047 -0.37534 0.0051 C -0.37795 0.00926 -0.3809 0.0132 -0.38316 0.01783 C -0.38472 0.02061 -0.38524 0.025 -0.38715 0.02732 C -0.39062 0.03241 -0.39878 0.03982 -0.39878 0.04005 C -0.40972 0.06574 -0.39531 0.03334 -0.4085 0.05533 C -0.41024 0.05834 -0.41093 0.06181 -0.4125 0.06505 C -0.41666 0.07292 -0.41909 0.075 -0.42413 0.08079 C -0.42552 0.08727 -0.42604 0.09375 -0.42812 0.1 C -0.43021 0.10625 -0.43593 0.11875 -0.43593 0.11898 C -0.43906 0.13843 -0.43646 0.12732 -0.44583 0.15 C -0.44705 0.15324 -0.44965 0.15949 -0.44965 0.15973 C -0.45208 0.17778 -0.45659 0.19491 -0.45955 0.2125 C -0.46319 0.23704 -0.46753 0.26111 -0.47118 0.28496 C -0.47274 0.29445 -0.47396 0.30394 -0.47517 0.31343 C -0.47673 0.32616 -0.47882 0.35116 -0.47882 0.35186 " pathEditMode="relative" rAng="0" ptsTypes="fffffffffffffffffffff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C -0.00434 -0.01343 -0.0066 -0.02245 -0.01354 -0.03333 C -0.01597 -0.05417 -0.0151 -0.08565 -0.04583 -0.07755 C -0.05607 -0.09861 -0.04462 -0.07894 -0.06441 -0.09977 C -0.07326 -0.1088 -0.0967 -0.14398 -0.10746 -0.14954 C -0.12083 -0.15648 -0.11476 -0.15255 -0.12604 -0.16065 C -0.13802 -0.1787 -0.12396 -0.16065 -0.13941 -0.17153 C -0.14253 -0.17361 -0.14462 -0.17755 -0.14757 -0.17986 C -0.15017 -0.18195 -0.15295 -0.18333 -0.15573 -0.18542 C -0.16441 -0.19931 -0.15851 -0.1919 -0.17708 -0.20463 C -0.17969 -0.20671 -0.18524 -0.21019 -0.18524 -0.20995 C -0.19375 -0.22361 -0.20573 -0.22662 -0.21736 -0.23519 C -0.22031 -0.2375 -0.22222 -0.2412 -0.22517 -0.24329 C -0.2276 -0.24514 -0.2309 -0.24491 -0.23351 -0.2463 C -0.2434 -0.25139 -0.25312 -0.25718 -0.26285 -0.26296 C -0.27257 -0.26852 -0.28194 -0.27477 -0.29236 -0.2794 C -0.29722 -0.28195 -0.30851 -0.28495 -0.30851 -0.28472 C -0.32118 -0.29375 -0.33472 -0.29792 -0.34861 -0.30417 C -0.35573 -0.30787 -0.3625 -0.31273 -0.37031 -0.31551 C -0.37569 -0.31713 -0.3809 -0.31898 -0.38628 -0.32107 C -0.38889 -0.32176 -0.39427 -0.32361 -0.39427 -0.32338 C -0.40851 -0.33472 -0.43298 -0.34259 -0.45052 -0.34838 C -0.45816 -0.35116 -0.47448 -0.35116 -0.47448 -0.35093 " pathEditMode="relative" rAng="0" ptsTypes="ffffffffffffffffffffff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nashdom.spb.ru/pics/1249513-jpg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00042"/>
            <a:ext cx="185735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7-tub-ru.yandex.net/i?id=163311375-21-73&amp;n=21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0"/>
            <a:ext cx="3000396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213581556-65-73&amp;n=21"/>
          <p:cNvPicPr/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57166"/>
            <a:ext cx="1500198" cy="156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9537047-28-73&amp;n=21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642918"/>
            <a:ext cx="21431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8-tub-ru.yandex.net/i?id=301454577-69-73&amp;n=21"/>
          <p:cNvPicPr/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30000" contrast="40000"/>
          </a:blip>
          <a:srcRect/>
          <a:stretch>
            <a:fillRect/>
          </a:stretch>
        </p:blipFill>
        <p:spPr bwMode="auto">
          <a:xfrm>
            <a:off x="7215206" y="4214818"/>
            <a:ext cx="1928794" cy="114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3-tub-ru.yandex.net/i?id=229611111-58-73&amp;n=21"/>
          <p:cNvPicPr/>
          <p:nvPr/>
        </p:nvPicPr>
        <p:blipFill>
          <a:blip r:embed="rId8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572008"/>
            <a:ext cx="1785950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4-tub-ru.yandex.net/i?id=208369642-47-73&amp;n=21"/>
          <p:cNvPicPr/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286388"/>
            <a:ext cx="178595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2-tub-ru.yandex.net/i?id=162489569-17-73&amp;n=21"/>
          <p:cNvPicPr/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357826"/>
            <a:ext cx="1147443" cy="121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http://im5-tub-ru.yandex.net/i?id=182264705-68-73&amp;n=21"/>
          <p:cNvPicPr/>
          <p:nvPr/>
        </p:nvPicPr>
        <p:blipFill>
          <a:blip r:embed="rId11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286388"/>
            <a:ext cx="1285884" cy="121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http://im6-tub-ru.yandex.net/i?id=98414411-26-73&amp;n=21"/>
          <p:cNvPicPr/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71942"/>
            <a:ext cx="1357322" cy="129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http://im5-tub-ru.yandex.net/i?id=180541210-40-73&amp;n=21"/>
          <p:cNvPicPr/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857256" cy="121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C -0.03159 -0.00486 -0.0026 0.00231 -0.02569 -0.01042 C -0.02847 -0.01181 -0.03211 -0.01181 -0.03524 -0.01273 C -0.04392 -0.01598 -0.05243 -0.01968 -0.06111 -0.02338 C -0.08871 -0.03426 -0.08489 -0.04028 -0.11545 -0.04422 C -0.11927 -0.05324 -0.12326 -0.06598 -0.13489 -0.07061 C -0.13975 -0.07246 -0.14531 -0.07223 -0.15069 -0.07292 C -0.15659 -0.07778 -0.16406 -0.08125 -0.16996 -0.08611 C -0.19548 -0.10695 -0.15381 -0.07963 -0.18611 -0.10186 C -0.18888 -0.10394 -0.1927 -0.10463 -0.19548 -0.10695 C -0.21319 -0.12153 -0.19583 -0.11528 -0.21805 -0.12014 C -0.22135 -0.12269 -0.2243 -0.1257 -0.22777 -0.12801 C -0.23072 -0.12986 -0.23454 -0.13102 -0.23732 -0.13311 C -0.25503 -0.1463 -0.26284 -0.16019 -0.28541 -0.16459 C -0.296 -0.17755 -0.28888 -0.17084 -0.31111 -0.18287 C -0.31441 -0.18449 -0.32083 -0.1882 -0.32083 -0.18797 C -0.32934 -0.19861 -0.33437 -0.20602 -0.34947 -0.21412 C -0.35277 -0.21598 -0.35642 -0.21713 -0.3592 -0.21945 C -0.36302 -0.22246 -0.3651 -0.22662 -0.36892 -0.22986 C -0.38072 -0.23936 -0.37586 -0.23056 -0.38489 -0.24051 C -0.38854 -0.24468 -0.39045 -0.24977 -0.39461 -0.25348 C -0.39722 -0.25579 -0.40121 -0.25648 -0.40416 -0.25857 C -0.40798 -0.26181 -0.41041 -0.26551 -0.41388 -0.26922 C -0.41822 -0.28033 -0.42569 -0.28635 -0.43941 -0.29005 C -0.4618 -0.30186 -0.4368 -0.28658 -0.45555 -0.30579 C -0.46128 -0.31181 -0.4684 -0.31644 -0.47482 -0.32153 C -0.47812 -0.32431 -0.47812 -0.32894 -0.48125 -0.33195 C -0.48836 -0.33936 -0.50572 -0.35463 -0.51649 -0.36088 C -0.52708 -0.3669 -0.53628 -0.37547 -0.54861 -0.37894 C -0.55173 -0.37986 -0.55503 -0.38056 -0.55798 -0.38172 C -0.56163 -0.38311 -0.5677 -0.38681 -0.5677 -0.38681 " pathEditMode="relative" rAng="0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C 0.02795 -0.01134 0.05972 -0.01273 0.08854 -0.01574 C 0.14479 -0.04236 0.20521 -0.03796 0.26146 -0.06574 C 0.27465 -0.07963 0.25851 -0.06435 0.2816 -0.075 C 0.30295 -0.08495 0.30851 -0.09259 0.32795 -0.09699 C 0.33681 -0.10116 0.34497 -0.10393 0.35417 -0.10625 C 0.36684 -0.1213 0.3816 -0.12037 0.39635 -0.12824 C 0.4184 -0.13958 0.43993 -0.14676 0.46267 -0.15301 C 0.46892 -0.15486 0.47483 -0.15787 0.4809 -0.15926 C 0.49149 -0.16204 0.51302 -0.16551 0.51302 -0.16528 C 0.5316 -0.17708 0.54375 -0.18403 0.56337 -0.1875 C 0.57066 -0.19051 0.57812 -0.19398 0.58559 -0.19676 C 0.59219 -0.19884 0.60556 -0.20301 0.60556 -0.20255 C 0.61632 -0.21389 0.62934 -0.21227 0.64184 -0.21528 C 0.67378 -0.23681 0.70885 -0.24583 0.74236 -0.25926 C 0.74375 -0.26111 0.74497 -0.26366 0.74653 -0.26551 C 0.75035 -0.26991 0.75868 -0.27778 0.75868 -0.27755 " pathEditMode="relative" rAng="0" ptsTypes="ffffffffffffffff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C 0.00191 -0.00139 0.00434 -0.00185 0.00608 -0.00417 C 0.00868 -0.00717 0.0099 -0.01342 0.0125 -0.01551 C 0.01962 -0.02129 0.03368 -0.02592 0.04184 -0.03102 C 0.04844 -0.03866 0.0559 -0.04861 0.06285 -0.05417 C 0.06754 -0.05787 0.07275 -0.05903 0.07778 -0.0618 C 0.08663 -0.07292 0.09445 -0.07754 0.10504 -0.08125 C 0.12917 -0.11042 0.1467 -0.13194 0.17656 -0.13912 C 0.1816 -0.14375 0.18594 -0.15092 0.19132 -0.15463 C 0.1967 -0.15833 0.20261 -0.15972 0.20816 -0.16227 C 0.21163 -0.16389 0.21528 -0.16412 0.21858 -0.1662 C 0.25278 -0.18727 0.22622 -0.1787 0.25643 -0.18542 C 0.28334 -0.20231 0.30781 -0.2118 0.33646 -0.2162 C 0.39705 -0.23634 0.45799 -0.25046 0.51945 -0.26273 C 0.55851 -0.27037 0.59809 -0.26551 0.63733 -0.26643 C 0.69202 -0.26805 0.74653 -0.26921 0.80139 -0.27037 C 0.80868 -0.27477 0.81198 -0.27222 0.80556 -0.29352 C 0.80278 -0.30185 0.78559 -0.30972 0.78038 -0.31273 C 0.7783 -0.31528 0.77622 -0.31829 0.77396 -0.32037 C 0.77205 -0.32222 0.76754 -0.3243 0.76754 -0.32407 " pathEditMode="relative" rAng="0" ptsTypes="fffffffffffffffffff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C 0.025 -0.02477 0.01423 -0.01204 0.03281 -0.03843 C 0.03698 -0.04468 0.04913 -0.05394 0.04913 -0.05394 C 0.05416 -0.06968 0.06493 -0.07986 0.07864 -0.08912 C 0.08264 -0.0919 0.08784 -0.09236 0.09184 -0.09537 C 0.0993 -0.10116 0.10486 -0.10811 0.11163 -0.11459 C 0.11614 -0.11875 0.11753 -0.1257 0.12152 -0.13056 C 0.12656 -0.13635 0.13333 -0.14074 0.13819 -0.14653 C 0.14878 -0.15949 0.14791 -0.17176 0.16093 -0.18449 C 0.16302 -0.19005 0.16475 -0.19561 0.16771 -0.20047 C 0.17014 -0.20486 0.17517 -0.20834 0.1776 -0.2132 C 0.18073 -0.21922 0.18021 -0.22686 0.18402 -0.23241 C 0.1901 -0.24121 0.19305 -0.24422 0.19739 -0.25463 C 0.20694 -0.27801 0.2125 -0.30324 0.22691 -0.32454 C 0.23125 -0.33727 0.23229 -0.34815 0.24027 -0.35926 C 0.24566 -0.37639 0.24149 -0.36621 0.25642 -0.3882 C 0.26041 -0.39375 0.26093 -0.40093 0.26302 -0.40695 C 0.26684 -0.4176 0.26302 -0.41667 0.26979 -0.41667 " pathEditMode="relative" rAng="0" ptsTypes="fffffffffffffffff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C 0.01684 -0.00463 0.00348 0.00115 0.01598 -0.01158 C 0.025 -0.02061 0.03837 -0.02894 0.04514 -0.04028 C 0.07119 -0.08172 0.03646 -0.03449 0.05816 -0.06343 C 0.06198 -0.07408 0.0691 -0.08218 0.07414 -0.09213 C 0.07865 -0.10116 0.08056 -0.11829 0.08698 -0.12686 C 0.09254 -0.13426 0.09619 -0.1382 0.09983 -0.14699 C 0.10591 -0.16111 0.1066 -0.17338 0.11962 -0.18449 C 0.12553 -0.20672 0.13976 -0.22894 0.15816 -0.24491 C 0.16129 -0.24422 0.16424 -0.24144 0.16789 -0.24236 C 0.17084 -0.2426 0.17309 -0.24561 0.17414 -0.24815 C 0.17865 -0.25834 0.18004 -0.26945 0.18403 -0.27986 C 0.18559 -0.2838 0.18837 -0.2875 0.19046 -0.29144 C 0.18299 -0.31111 0.17917 -0.3044 0.19046 -0.31482 C 0.1915 -0.31736 0.19237 -0.32037 0.19375 -0.32315 C 0.19566 -0.32639 0.19879 -0.32871 0.20035 -0.33172 C 0.20313 -0.33727 0.20278 -0.34398 0.2066 -0.34931 C 0.21632 -0.36181 0.22483 -0.3757 0.23264 -0.38959 C 0.23612 -0.40301 0.23351 -0.39746 0.23924 -0.40648 " pathEditMode="relative" rAng="0" ptsTypes="ffffffffffffffffff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C -0.00087 -0.00717 5E-6 -0.01481 -0.00243 -0.02106 C -0.00555 -0.02916 -0.01822 -0.03912 -0.02447 -0.0419 C -0.04185 -0.02546 -0.02205 -0.03912 -0.03681 -0.04884 C -0.0434 -0.05347 -0.05138 -0.05139 -0.05868 -0.05254 C -0.07569 -0.06018 -0.05642 -0.05023 -0.07362 -0.06296 C -0.08299 -0.06967 -0.09374 -0.07361 -0.10278 -0.08055 C -0.11129 -0.0868 -0.1191 -0.09444 -0.12726 -0.10139 C -0.14393 -0.11574 -0.15087 -0.13125 -0.16893 -0.13981 C -0.18698 -0.16597 -0.2165 -0.18634 -0.23976 -0.20278 C -0.2481 -0.22639 -0.23976 -0.20972 -0.25712 -0.22361 C -0.26737 -0.23194 -0.2731 -0.24398 -0.28369 -0.25185 C -0.29445 -0.27222 -0.30973 -0.28078 -0.3231 -0.29699 C -0.32553 -0.30046 -0.32761 -0.30463 -0.33021 -0.30764 C -0.3382 -0.3162 -0.34671 -0.32407 -0.35487 -0.33217 C -0.38004 -0.35741 -0.3375 -0.32453 -0.37448 -0.35648 C -0.37813 -0.35949 -0.38282 -0.36041 -0.38646 -0.36342 C -0.40244 -0.37639 -0.41424 -0.39977 -0.42813 -0.41597 C -0.43941 -0.4294 -0.44358 -0.42893 -0.45504 -0.44051 C -0.46737 -0.45278 -0.47761 -0.4669 -0.48924 -0.47893 C -0.49219 -0.48194 -0.49619 -0.48264 -0.49914 -0.48588 C -0.5158 -0.50509 -0.52014 -0.51666 -0.54063 -0.53125 C -0.54671 -0.54444 -0.54341 -0.53866 -0.55035 -0.54861 " pathEditMode="relative" rAng="0" ptsTypes="ffffffffffffffffffffff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023 C -0.00382 -0.01528 -0.00886 -0.02037 -0.01649 -0.03218 C -0.02552 -0.04583 -0.01875 -0.04421 -0.03299 -0.05741 C -0.03872 -0.0625 -0.04636 -0.06296 -0.05191 -0.06783 C -0.06754 -0.08102 -0.04688 -0.07014 -0.0658 -0.0787 C -0.07743 -0.09005 -0.08438 -0.09028 -0.09601 -0.1 C -0.10677 -0.1088 -0.11389 -0.1162 -0.12622 -0.1213 C -0.13715 -0.13102 -0.14896 -0.14445 -0.16163 -0.14977 C -0.16806 -0.15602 -0.17535 -0.16042 -0.1809 -0.16783 C -0.1934 -0.18403 -0.17865 -0.17546 -0.19479 -0.18195 C -0.20313 -0.19815 -0.21302 -0.20278 -0.22483 -0.21412 C -0.2408 -0.22963 -0.22483 -0.22176 -0.24688 -0.23889 C -0.25747 -0.24699 -0.27969 -0.26042 -0.27969 -0.26019 C -0.28698 -0.27408 -0.29514 -0.28033 -0.30712 -0.28519 C -0.31302 -0.29283 -0.31719 -0.30278 -0.32361 -0.31019 C -0.3283 -0.31597 -0.33455 -0.31968 -0.33993 -0.32454 C -0.34288 -0.32685 -0.34827 -0.33171 -0.34827 -0.33125 C -0.35504 -0.34468 -0.36146 -0.35162 -0.37309 -0.35671 C -0.40382 -0.39676 -0.43924 -0.42894 -0.47708 -0.45625 C -0.4882 -0.46412 -0.49827 -0.475 -0.51007 -0.48125 C -0.53229 -0.49306 -0.51979 -0.48472 -0.54566 -0.50972 C -0.55504 -0.51875 -0.56493 -0.5169 -0.57309 -0.52755 " pathEditMode="relative" rAng="0" ptsTypes="fffffffffffffffffffff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7-tub-ru.yandex.net/i?id=176572925-19-73&amp;n=2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43042" cy="164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99847023-05-73&amp;n=21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714752"/>
            <a:ext cx="250033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-ru.yandex.net/i?id=167948978-26-73&amp;n=21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428596" y="4714884"/>
            <a:ext cx="1576071" cy="150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261382794-01-73&amp;n=21"/>
          <p:cNvPicPr/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28604"/>
            <a:ext cx="1349695" cy="107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-ru.yandex.net/i?id=100403264-52-73&amp;n=21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765"/>
          <a:stretch>
            <a:fillRect/>
          </a:stretch>
        </p:blipFill>
        <p:spPr bwMode="auto">
          <a:xfrm>
            <a:off x="4071934" y="2214554"/>
            <a:ext cx="1500198" cy="107157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278043677-33-73&amp;n=21"/>
          <p:cNvPicPr/>
          <p:nvPr/>
        </p:nvPicPr>
        <p:blipFill>
          <a:blip r:embed="rId8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214554"/>
            <a:ext cx="2000264" cy="200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8-tub-ru.yandex.net/i?id=358769558-35-73&amp;n=21"/>
          <p:cNvPicPr/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357430"/>
            <a:ext cx="1643042" cy="121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0-tub-ru.yandex.net/i?id=157102239-34-73&amp;n=21"/>
          <p:cNvPicPr/>
          <p:nvPr/>
        </p:nvPicPr>
        <p:blipFill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928934"/>
            <a:ext cx="207170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1284 0.0132 0.01753 0.02685 0.02743 0.04236 C 0.03368 0.06296 0.02621 0.04445 0.03784 0.06019 C 0.05069 0.07801 0.06024 0.09746 0.07534 0.11366 C 0.0809 0.12963 0.09462 0.14398 0.10642 0.15625 C 0.11389 0.18009 0.10347 0.15394 0.12014 0.17384 C 0.13663 0.19329 0.1401 0.20903 0.16128 0.22361 C 0.16875 0.24583 0.19288 0.26134 0.21302 0.26968 C 0.22083 0.27824 0.24045 0.29144 0.24045 0.29167 C 0.25052 0.30671 0.25416 0.30463 0.27135 0.30903 C 0.28541 0.31875 0.29618 0.32315 0.3125 0.32685 C 0.32569 0.33588 0.33923 0.33588 0.35399 0.34097 C 0.37083 0.3581 0.39305 0.36204 0.4158 0.36597 C 0.446 0.37847 0.47708 0.38634 0.5085 0.39421 C 0.51458 0.39583 0.52691 0.40116 0.53281 0.40139 C 0.57274 0.40324 0.61284 0.40371 0.65295 0.40486 C 0.71475 0.40903 0.69201 0.40857 0.7217 0.40857 " pathEditMode="relative" rAng="0" ptsTypes="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C -0.00347 0.00717 -0.00573 0.01597 -0.00972 0.02222 C -0.01198 0.02592 -0.01475 0.0294 -0.01684 0.03356 C -0.02708 0.0544 -0.03333 0.07523 -0.04514 0.09352 C -0.05746 0.13241 -0.04166 0.08611 -0.05694 0.11991 C -0.06771 0.14352 -0.05521 0.12801 -0.06875 0.14236 C -0.07361 0.16528 -0.06701 0.14352 -0.08073 0.16111 C -0.09531 0.18009 -0.07552 0.16667 -0.09236 0.17616 C -0.09982 0.19329 -0.11389 0.2044 -0.12569 0.21366 C -0.13507 0.22847 -0.13767 0.22407 -0.14687 0.23611 C -0.1566 0.2493 -0.16528 0.26319 -0.17778 0.26991 C -0.18923 0.29699 -0.17482 0.26829 -0.18958 0.28495 C -0.20885 0.30671 -0.18854 0.2963 -0.21076 0.30393 C -0.22691 0.32106 -0.23663 0.33032 -0.2559 0.33727 C -0.27396 0.35625 -0.25087 0.33403 -0.27239 0.34884 C -0.29392 0.36342 -0.26371 0.35023 -0.28906 0.35995 C -0.29878 0.36782 -0.30694 0.37639 -0.31736 0.38241 C -0.32222 0.38495 -0.32691 0.38773 -0.3316 0.39005 C -0.3342 0.39143 -0.33889 0.39375 -0.33889 0.39398 C -0.35208 0.40787 -0.36232 0.40555 -0.37882 0.4088 C -0.4026 0.41296 -0.42604 0.41921 -0.45 0.42384 C -0.47205 0.43565 -0.43142 0.41458 -0.48073 0.43102 C -0.48403 0.43241 -0.4868 0.4368 -0.4901 0.43866 C -0.49635 0.4419 -0.50278 0.44282 -0.50903 0.44606 C -0.51163 0.44722 -0.51371 0.44884 -0.51632 0.45023 C -0.521 0.45741 -0.5243 0.46898 -0.53055 0.47245 C -0.53264 0.47361 -0.53732 0.47662 -0.53732 0.47685 " pathEditMode="relative" rAng="0" ptsTypes="ffffffffffffffffffffffffff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58 0.0375 C 0.12396 0.03472 0.13073 0.03518 0.13472 0.02939 C 0.14202 0.01921 0.1382 0.02361 0.14584 0.0162 C 0.14827 0.00509 0.15278 0.00115 0.16042 -0.00209 C 0.16597 -0.01019 0.17049 -0.01922 0.17674 -0.02593 C 0.1809 -0.03033 0.18577 -0.03357 0.18959 -0.03912 C 0.19427 -0.04607 0.19844 -0.05463 0.20417 -0.05996 C 0.2224 -0.07755 0.21511 -0.07061 0.22604 -0.08102 C 0.22778 -0.08264 0.22969 -0.08264 0.23143 -0.08357 C 0.23525 -0.08588 0.23906 -0.0882 0.24236 -0.09167 C 0.24462 -0.09375 0.24584 -0.09746 0.24792 -0.09954 C 0.25174 -0.10301 0.25677 -0.10371 0.26059 -0.10741 C 0.27118 -0.11736 0.2757 -0.12408 0.28802 -0.12824 C 0.29097 -0.13195 0.29375 -0.13611 0.29722 -0.13889 C 0.29931 -0.14051 0.30226 -0.13959 0.30452 -0.14144 C 0.30729 -0.14422 0.30903 -0.14908 0.31181 -0.15209 C 0.3184 -0.15926 0.32778 -0.16158 0.33542 -0.16528 C 0.36059 -0.17778 0.37726 -0.18773 0.40486 -0.19144 C 0.41667 -0.19723 0.42882 -0.20116 0.44115 -0.20463 C 0.45712 -0.21968 0.43229 -0.19769 0.45764 -0.2125 C 0.46042 -0.21412 0.46215 -0.21852 0.46493 -0.22061 C 0.47066 -0.22477 0.48073 -0.22662 0.48681 -0.22824 C 0.49358 -0.24329 0.50139 -0.25695 0.50695 -0.27292 C 0.50261 -0.29144 0.50452 -0.28357 0.50139 -0.29676 C 0.50052 -0.29977 0.49757 -0.29977 0.49601 -0.30209 C 0.49549 -0.30255 0.49601 -0.30371 0.49601 -0.3044 " pathEditMode="relative" rAng="0" ptsTypes="fffffffffffffffffff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C -0.00313 -0.00301 -0.00486 -0.00648 -0.00886 -0.00833 C -0.01389 -0.01088 -0.02622 -0.0125 -0.02622 -0.01227 C -0.03542 -0.01666 -0.0467 -0.01944 -0.05504 -0.02477 C -0.0849 -0.04352 -0.06181 -0.03194 -0.08125 -0.0412 C -0.09011 -0.05069 -0.10174 -0.0581 -0.1132 -0.06597 C -0.11598 -0.06805 -0.11806 -0.07083 -0.1217 -0.07222 C -0.1257 -0.07338 -0.12952 -0.07453 -0.13334 -0.07639 C -0.14827 -0.08333 -0.1592 -0.09398 -0.17396 -0.10115 C -0.18073 -0.1044 -0.1882 -0.10717 -0.1941 -0.11134 C -0.19705 -0.11342 -0.19966 -0.11574 -0.20278 -0.11759 C -0.20834 -0.1206 -0.22014 -0.12569 -0.22014 -0.12569 C -0.23177 -0.13796 -0.24098 -0.13426 -0.25486 -0.14236 C -0.26754 -0.14953 -0.27379 -0.15879 -0.28681 -0.16504 C -0.29618 -0.1787 -0.28716 -0.16898 -0.30139 -0.17731 C -0.30434 -0.17916 -0.30625 -0.18217 -0.3099 -0.18333 C -0.3125 -0.18426 -0.31563 -0.18333 -0.31858 -0.18333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BEST</cp:lastModifiedBy>
  <cp:revision>27</cp:revision>
  <dcterms:created xsi:type="dcterms:W3CDTF">2013-06-24T07:03:15Z</dcterms:created>
  <dcterms:modified xsi:type="dcterms:W3CDTF">2018-03-25T14:18:09Z</dcterms:modified>
</cp:coreProperties>
</file>