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4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6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image" Target="../media/image3.gif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0A3640-C2D8-4225-BA92-7ABA0F2E14B5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0E73ADDF-763F-4911-8508-0F6C984479E8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игровом поле выбери картинку и нажми на нее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BB5348-7A31-4660-898C-28EAA32A42A6}" type="parTrans" cxnId="{15D63559-6A0E-476B-89D2-1BB7A94A6F5B}">
      <dgm:prSet/>
      <dgm:spPr/>
      <dgm:t>
        <a:bodyPr/>
        <a:lstStyle/>
        <a:p>
          <a:endParaRPr lang="ru-RU"/>
        </a:p>
      </dgm:t>
    </dgm:pt>
    <dgm:pt modelId="{637B7BB0-B061-420D-ADFE-F59A9FAC406F}" type="sibTrans" cxnId="{15D63559-6A0E-476B-89D2-1BB7A94A6F5B}">
      <dgm:prSet/>
      <dgm:spPr/>
      <dgm:t>
        <a:bodyPr/>
        <a:lstStyle/>
        <a:p>
          <a:endParaRPr lang="ru-RU"/>
        </a:p>
      </dgm:t>
    </dgm:pt>
    <dgm:pt modelId="{66C31F25-DF1C-4B09-A5BC-4DD13DE5EB4D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Откроется слайд с заданием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E7D1B86-F15B-4177-AC0A-E1FE02843DF6}" type="parTrans" cxnId="{3531C960-72D7-43F0-ADDF-C6820ED923AE}">
      <dgm:prSet/>
      <dgm:spPr/>
      <dgm:t>
        <a:bodyPr/>
        <a:lstStyle/>
        <a:p>
          <a:endParaRPr lang="ru-RU"/>
        </a:p>
      </dgm:t>
    </dgm:pt>
    <dgm:pt modelId="{377DD94D-D921-4A1C-9719-9BCBB2BAE67F}" type="sibTrans" cxnId="{3531C960-72D7-43F0-ADDF-C6820ED923AE}">
      <dgm:prSet/>
      <dgm:spPr/>
      <dgm:t>
        <a:bodyPr/>
        <a:lstStyle/>
        <a:p>
          <a:endParaRPr lang="ru-RU"/>
        </a:p>
      </dgm:t>
    </dgm:pt>
    <dgm:pt modelId="{63F00E0E-C6C3-4118-B2E8-D1947DE6EC50}">
      <dgm:prSet phldrT="[Текст]"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Составь схему слова, сложи слово из букв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8A09EC-278E-4EB7-87F8-99D1FB48C966}" type="parTrans" cxnId="{D7D2DB7E-4A51-4D14-BED5-CE2B54953E18}">
      <dgm:prSet/>
      <dgm:spPr/>
      <dgm:t>
        <a:bodyPr/>
        <a:lstStyle/>
        <a:p>
          <a:endParaRPr lang="ru-RU"/>
        </a:p>
      </dgm:t>
    </dgm:pt>
    <dgm:pt modelId="{17DDE214-9C3B-42FF-AE09-F8ED89B90EAF}" type="sibTrans" cxnId="{D7D2DB7E-4A51-4D14-BED5-CE2B54953E18}">
      <dgm:prSet/>
      <dgm:spPr/>
      <dgm:t>
        <a:bodyPr/>
        <a:lstStyle/>
        <a:p>
          <a:endParaRPr lang="ru-RU"/>
        </a:p>
      </dgm:t>
    </dgm:pt>
    <dgm:pt modelId="{EE1FAAEC-DBEE-45F8-8BD9-A9E2BE708FF0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вернешься на слайд, картинка станет цветной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830ED64-CC8F-4A54-9A58-ED47233B8AEB}" type="parTrans" cxnId="{3FE22639-7445-4976-BEB4-6D6318970E21}">
      <dgm:prSet/>
      <dgm:spPr/>
      <dgm:t>
        <a:bodyPr/>
        <a:lstStyle/>
        <a:p>
          <a:endParaRPr lang="ru-RU"/>
        </a:p>
      </dgm:t>
    </dgm:pt>
    <dgm:pt modelId="{4B5CA5FD-B165-4B8A-B763-9E53A9F68B7A}" type="sibTrans" cxnId="{3FE22639-7445-4976-BEB4-6D6318970E21}">
      <dgm:prSet/>
      <dgm:spPr/>
      <dgm:t>
        <a:bodyPr/>
        <a:lstStyle/>
        <a:p>
          <a:endParaRPr lang="ru-RU"/>
        </a:p>
      </dgm:t>
    </dgm:pt>
    <dgm:pt modelId="{5CB931AC-888E-4E95-97FC-694E090026FA}">
      <dgm:prSet custT="1"/>
      <dgm:spPr/>
      <dgm:t>
        <a:bodyPr/>
        <a:lstStyle/>
        <a:p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Снова выбирай картинку и т.д.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8510C4-EE5B-408C-B373-907BBEC6B667}" type="parTrans" cxnId="{34BD1180-9E12-4646-B941-37AB70C2991A}">
      <dgm:prSet/>
      <dgm:spPr/>
      <dgm:t>
        <a:bodyPr/>
        <a:lstStyle/>
        <a:p>
          <a:endParaRPr lang="ru-RU"/>
        </a:p>
      </dgm:t>
    </dgm:pt>
    <dgm:pt modelId="{68D1A7E9-C1F1-4B7B-8DD9-085097CF0999}" type="sibTrans" cxnId="{34BD1180-9E12-4646-B941-37AB70C2991A}">
      <dgm:prSet/>
      <dgm:spPr/>
      <dgm:t>
        <a:bodyPr/>
        <a:lstStyle/>
        <a:p>
          <a:endParaRPr lang="ru-RU"/>
        </a:p>
      </dgm:t>
    </dgm:pt>
    <dgm:pt modelId="{58C43799-D728-4148-B73F-817F354ABF02}" type="pres">
      <dgm:prSet presAssocID="{860A3640-C2D8-4225-BA92-7ABA0F2E14B5}" presName="linearFlow" presStyleCnt="0">
        <dgm:presLayoutVars>
          <dgm:dir/>
          <dgm:resizeHandles val="exact"/>
        </dgm:presLayoutVars>
      </dgm:prSet>
      <dgm:spPr/>
    </dgm:pt>
    <dgm:pt modelId="{4843C4C2-1E3E-492C-A600-8D956CD0C601}" type="pres">
      <dgm:prSet presAssocID="{0E73ADDF-763F-4911-8508-0F6C984479E8}" presName="composite" presStyleCnt="0"/>
      <dgm:spPr/>
    </dgm:pt>
    <dgm:pt modelId="{6E7B4E62-B783-49A3-B3AE-1E6ED00C61F7}" type="pres">
      <dgm:prSet presAssocID="{0E73ADDF-763F-4911-8508-0F6C984479E8}" presName="imgShp" presStyleLbl="fgImgPlac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F6AD4D9-F118-4262-9EA6-E1E7D7AA13F4}" type="pres">
      <dgm:prSet presAssocID="{0E73ADDF-763F-4911-8508-0F6C984479E8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ABD874-9516-4AB7-AB8F-BE6927BCD942}" type="pres">
      <dgm:prSet presAssocID="{637B7BB0-B061-420D-ADFE-F59A9FAC406F}" presName="spacing" presStyleCnt="0"/>
      <dgm:spPr/>
    </dgm:pt>
    <dgm:pt modelId="{8D4ECF4A-34D1-4A33-8413-A5167CFFCF49}" type="pres">
      <dgm:prSet presAssocID="{66C31F25-DF1C-4B09-A5BC-4DD13DE5EB4D}" presName="composite" presStyleCnt="0"/>
      <dgm:spPr/>
    </dgm:pt>
    <dgm:pt modelId="{EE23FF00-05F4-45F0-8EED-65D8FD2F2742}" type="pres">
      <dgm:prSet presAssocID="{66C31F25-DF1C-4B09-A5BC-4DD13DE5EB4D}" presName="imgShp" presStyleLbl="fgImgPlac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A755931-C4D0-4CAA-8902-E55890AC3352}" type="pres">
      <dgm:prSet presAssocID="{66C31F25-DF1C-4B09-A5BC-4DD13DE5EB4D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032C-6FC7-4F77-9639-89B13A574005}" type="pres">
      <dgm:prSet presAssocID="{377DD94D-D921-4A1C-9719-9BCBB2BAE67F}" presName="spacing" presStyleCnt="0"/>
      <dgm:spPr/>
    </dgm:pt>
    <dgm:pt modelId="{97ACA429-4DB1-4837-AC6E-66E1B9B1FDBF}" type="pres">
      <dgm:prSet presAssocID="{63F00E0E-C6C3-4118-B2E8-D1947DE6EC50}" presName="composite" presStyleCnt="0"/>
      <dgm:spPr/>
    </dgm:pt>
    <dgm:pt modelId="{2A07FB2B-9E60-4C65-91B4-F77E2580CB6C}" type="pres">
      <dgm:prSet presAssocID="{63F00E0E-C6C3-4118-B2E8-D1947DE6EC50}" presName="imgShp" presStyleLbl="fgImgPlac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42FC8919-5B1E-47CA-81D9-1A34AE395DAC}" type="pres">
      <dgm:prSet presAssocID="{63F00E0E-C6C3-4118-B2E8-D1947DE6EC5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A9F69-8D06-47B2-AFB6-CF5865378F5E}" type="pres">
      <dgm:prSet presAssocID="{17DDE214-9C3B-42FF-AE09-F8ED89B90EAF}" presName="spacing" presStyleCnt="0"/>
      <dgm:spPr/>
    </dgm:pt>
    <dgm:pt modelId="{18C696F1-2616-4D0A-B729-CAD5E730E3BE}" type="pres">
      <dgm:prSet presAssocID="{EE1FAAEC-DBEE-45F8-8BD9-A9E2BE708FF0}" presName="composite" presStyleCnt="0"/>
      <dgm:spPr/>
    </dgm:pt>
    <dgm:pt modelId="{F9C52A40-DA40-43C5-878E-1723B177D2D2}" type="pres">
      <dgm:prSet presAssocID="{EE1FAAEC-DBEE-45F8-8BD9-A9E2BE708FF0}" presName="imgShp" presStyleLbl="fgImgPlac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E9FAE25B-5C8B-4AAB-A10B-D6599DE1F1B2}" type="pres">
      <dgm:prSet presAssocID="{EE1FAAEC-DBEE-45F8-8BD9-A9E2BE708FF0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6BB6E2-2470-43A0-B416-5E78A3CB0B06}" type="pres">
      <dgm:prSet presAssocID="{4B5CA5FD-B165-4B8A-B763-9E53A9F68B7A}" presName="spacing" presStyleCnt="0"/>
      <dgm:spPr/>
    </dgm:pt>
    <dgm:pt modelId="{77D9A323-E87F-4950-B77B-7C87FC0A97D0}" type="pres">
      <dgm:prSet presAssocID="{5CB931AC-888E-4E95-97FC-694E090026FA}" presName="composite" presStyleCnt="0"/>
      <dgm:spPr/>
    </dgm:pt>
    <dgm:pt modelId="{58CCBFED-6A63-4A13-9538-43D9B066E06F}" type="pres">
      <dgm:prSet presAssocID="{5CB931AC-888E-4E95-97FC-694E090026FA}" presName="imgShp" presStyleLbl="fgImgPlac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57C4AD7F-77C9-4097-A21B-897999365450}" type="pres">
      <dgm:prSet presAssocID="{5CB931AC-888E-4E95-97FC-694E090026FA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D26B6D-3E0D-4651-9422-17AD9C7723D4}" type="presOf" srcId="{EE1FAAEC-DBEE-45F8-8BD9-A9E2BE708FF0}" destId="{E9FAE25B-5C8B-4AAB-A10B-D6599DE1F1B2}" srcOrd="0" destOrd="0" presId="urn:microsoft.com/office/officeart/2005/8/layout/vList3"/>
    <dgm:cxn modelId="{15D63559-6A0E-476B-89D2-1BB7A94A6F5B}" srcId="{860A3640-C2D8-4225-BA92-7ABA0F2E14B5}" destId="{0E73ADDF-763F-4911-8508-0F6C984479E8}" srcOrd="0" destOrd="0" parTransId="{5ABB5348-7A31-4660-898C-28EAA32A42A6}" sibTransId="{637B7BB0-B061-420D-ADFE-F59A9FAC406F}"/>
    <dgm:cxn modelId="{41A52E60-85F4-4DF0-B5ED-719FFA442DAA}" type="presOf" srcId="{63F00E0E-C6C3-4118-B2E8-D1947DE6EC50}" destId="{42FC8919-5B1E-47CA-81D9-1A34AE395DAC}" srcOrd="0" destOrd="0" presId="urn:microsoft.com/office/officeart/2005/8/layout/vList3"/>
    <dgm:cxn modelId="{3FE22639-7445-4976-BEB4-6D6318970E21}" srcId="{860A3640-C2D8-4225-BA92-7ABA0F2E14B5}" destId="{EE1FAAEC-DBEE-45F8-8BD9-A9E2BE708FF0}" srcOrd="3" destOrd="0" parTransId="{0830ED64-CC8F-4A54-9A58-ED47233B8AEB}" sibTransId="{4B5CA5FD-B165-4B8A-B763-9E53A9F68B7A}"/>
    <dgm:cxn modelId="{923CE419-56CC-406D-A6CA-DBAC5ADEE823}" type="presOf" srcId="{860A3640-C2D8-4225-BA92-7ABA0F2E14B5}" destId="{58C43799-D728-4148-B73F-817F354ABF02}" srcOrd="0" destOrd="0" presId="urn:microsoft.com/office/officeart/2005/8/layout/vList3"/>
    <dgm:cxn modelId="{34BD1180-9E12-4646-B941-37AB70C2991A}" srcId="{860A3640-C2D8-4225-BA92-7ABA0F2E14B5}" destId="{5CB931AC-888E-4E95-97FC-694E090026FA}" srcOrd="4" destOrd="0" parTransId="{298510C4-EE5B-408C-B373-907BBEC6B667}" sibTransId="{68D1A7E9-C1F1-4B7B-8DD9-085097CF0999}"/>
    <dgm:cxn modelId="{3531C960-72D7-43F0-ADDF-C6820ED923AE}" srcId="{860A3640-C2D8-4225-BA92-7ABA0F2E14B5}" destId="{66C31F25-DF1C-4B09-A5BC-4DD13DE5EB4D}" srcOrd="1" destOrd="0" parTransId="{2E7D1B86-F15B-4177-AC0A-E1FE02843DF6}" sibTransId="{377DD94D-D921-4A1C-9719-9BCBB2BAE67F}"/>
    <dgm:cxn modelId="{1CEB1895-C8D6-4FB3-BE9E-0125DD16E3D3}" type="presOf" srcId="{0E73ADDF-763F-4911-8508-0F6C984479E8}" destId="{1F6AD4D9-F118-4262-9EA6-E1E7D7AA13F4}" srcOrd="0" destOrd="0" presId="urn:microsoft.com/office/officeart/2005/8/layout/vList3"/>
    <dgm:cxn modelId="{D7D2DB7E-4A51-4D14-BED5-CE2B54953E18}" srcId="{860A3640-C2D8-4225-BA92-7ABA0F2E14B5}" destId="{63F00E0E-C6C3-4118-B2E8-D1947DE6EC50}" srcOrd="2" destOrd="0" parTransId="{238A09EC-278E-4EB7-87F8-99D1FB48C966}" sibTransId="{17DDE214-9C3B-42FF-AE09-F8ED89B90EAF}"/>
    <dgm:cxn modelId="{C731B25B-E299-4190-A68B-0C3AABBE3B61}" type="presOf" srcId="{5CB931AC-888E-4E95-97FC-694E090026FA}" destId="{57C4AD7F-77C9-4097-A21B-897999365450}" srcOrd="0" destOrd="0" presId="urn:microsoft.com/office/officeart/2005/8/layout/vList3"/>
    <dgm:cxn modelId="{0DBD3EC3-DE75-4DEE-9885-887E1253F88D}" type="presOf" srcId="{66C31F25-DF1C-4B09-A5BC-4DD13DE5EB4D}" destId="{8A755931-C4D0-4CAA-8902-E55890AC3352}" srcOrd="0" destOrd="0" presId="urn:microsoft.com/office/officeart/2005/8/layout/vList3"/>
    <dgm:cxn modelId="{95BFE0F0-7C09-4C8B-81E9-755858A17473}" type="presParOf" srcId="{58C43799-D728-4148-B73F-817F354ABF02}" destId="{4843C4C2-1E3E-492C-A600-8D956CD0C601}" srcOrd="0" destOrd="0" presId="urn:microsoft.com/office/officeart/2005/8/layout/vList3"/>
    <dgm:cxn modelId="{475F9C84-B707-46E8-BD9D-5EA023EEE353}" type="presParOf" srcId="{4843C4C2-1E3E-492C-A600-8D956CD0C601}" destId="{6E7B4E62-B783-49A3-B3AE-1E6ED00C61F7}" srcOrd="0" destOrd="0" presId="urn:microsoft.com/office/officeart/2005/8/layout/vList3"/>
    <dgm:cxn modelId="{B6B9BEDA-12E7-4813-9CB5-9CE24BC20B13}" type="presParOf" srcId="{4843C4C2-1E3E-492C-A600-8D956CD0C601}" destId="{1F6AD4D9-F118-4262-9EA6-E1E7D7AA13F4}" srcOrd="1" destOrd="0" presId="urn:microsoft.com/office/officeart/2005/8/layout/vList3"/>
    <dgm:cxn modelId="{6669D435-2446-46C4-9AC3-4D1FCA8A0D2C}" type="presParOf" srcId="{58C43799-D728-4148-B73F-817F354ABF02}" destId="{D3ABD874-9516-4AB7-AB8F-BE6927BCD942}" srcOrd="1" destOrd="0" presId="urn:microsoft.com/office/officeart/2005/8/layout/vList3"/>
    <dgm:cxn modelId="{D26B37E0-2F1A-423A-856E-880E76E1512A}" type="presParOf" srcId="{58C43799-D728-4148-B73F-817F354ABF02}" destId="{8D4ECF4A-34D1-4A33-8413-A5167CFFCF49}" srcOrd="2" destOrd="0" presId="urn:microsoft.com/office/officeart/2005/8/layout/vList3"/>
    <dgm:cxn modelId="{CF6F3AD5-4E5D-4FC2-9DCD-1C188C85581B}" type="presParOf" srcId="{8D4ECF4A-34D1-4A33-8413-A5167CFFCF49}" destId="{EE23FF00-05F4-45F0-8EED-65D8FD2F2742}" srcOrd="0" destOrd="0" presId="urn:microsoft.com/office/officeart/2005/8/layout/vList3"/>
    <dgm:cxn modelId="{4F034383-E3EF-4F60-A094-45E32E73C239}" type="presParOf" srcId="{8D4ECF4A-34D1-4A33-8413-A5167CFFCF49}" destId="{8A755931-C4D0-4CAA-8902-E55890AC3352}" srcOrd="1" destOrd="0" presId="urn:microsoft.com/office/officeart/2005/8/layout/vList3"/>
    <dgm:cxn modelId="{74367164-AD46-486C-81DA-CD2267E0D9EB}" type="presParOf" srcId="{58C43799-D728-4148-B73F-817F354ABF02}" destId="{E2F3032C-6FC7-4F77-9639-89B13A574005}" srcOrd="3" destOrd="0" presId="urn:microsoft.com/office/officeart/2005/8/layout/vList3"/>
    <dgm:cxn modelId="{0DF132C8-0B25-450C-A0D8-5C264C07AB3C}" type="presParOf" srcId="{58C43799-D728-4148-B73F-817F354ABF02}" destId="{97ACA429-4DB1-4837-AC6E-66E1B9B1FDBF}" srcOrd="4" destOrd="0" presId="urn:microsoft.com/office/officeart/2005/8/layout/vList3"/>
    <dgm:cxn modelId="{6207A9E4-EECC-4595-A29B-356F19C7799A}" type="presParOf" srcId="{97ACA429-4DB1-4837-AC6E-66E1B9B1FDBF}" destId="{2A07FB2B-9E60-4C65-91B4-F77E2580CB6C}" srcOrd="0" destOrd="0" presId="urn:microsoft.com/office/officeart/2005/8/layout/vList3"/>
    <dgm:cxn modelId="{CA40605F-893E-4F33-803C-DD85A4D6C4BB}" type="presParOf" srcId="{97ACA429-4DB1-4837-AC6E-66E1B9B1FDBF}" destId="{42FC8919-5B1E-47CA-81D9-1A34AE395DAC}" srcOrd="1" destOrd="0" presId="urn:microsoft.com/office/officeart/2005/8/layout/vList3"/>
    <dgm:cxn modelId="{4D6DB870-A541-4708-836A-3282FBAF1033}" type="presParOf" srcId="{58C43799-D728-4148-B73F-817F354ABF02}" destId="{A1EA9F69-8D06-47B2-AFB6-CF5865378F5E}" srcOrd="5" destOrd="0" presId="urn:microsoft.com/office/officeart/2005/8/layout/vList3"/>
    <dgm:cxn modelId="{423D7642-4D81-4635-8474-1F87A4F43414}" type="presParOf" srcId="{58C43799-D728-4148-B73F-817F354ABF02}" destId="{18C696F1-2616-4D0A-B729-CAD5E730E3BE}" srcOrd="6" destOrd="0" presId="urn:microsoft.com/office/officeart/2005/8/layout/vList3"/>
    <dgm:cxn modelId="{98138E14-CFCA-484D-842E-E32F04F4E21A}" type="presParOf" srcId="{18C696F1-2616-4D0A-B729-CAD5E730E3BE}" destId="{F9C52A40-DA40-43C5-878E-1723B177D2D2}" srcOrd="0" destOrd="0" presId="urn:microsoft.com/office/officeart/2005/8/layout/vList3"/>
    <dgm:cxn modelId="{79F5E744-62D8-4501-8E13-ECBF0B4595EE}" type="presParOf" srcId="{18C696F1-2616-4D0A-B729-CAD5E730E3BE}" destId="{E9FAE25B-5C8B-4AAB-A10B-D6599DE1F1B2}" srcOrd="1" destOrd="0" presId="urn:microsoft.com/office/officeart/2005/8/layout/vList3"/>
    <dgm:cxn modelId="{55F8D95A-6BE7-4D52-AC3B-838294F5695F}" type="presParOf" srcId="{58C43799-D728-4148-B73F-817F354ABF02}" destId="{CD6BB6E2-2470-43A0-B416-5E78A3CB0B06}" srcOrd="7" destOrd="0" presId="urn:microsoft.com/office/officeart/2005/8/layout/vList3"/>
    <dgm:cxn modelId="{D5C8AB61-1166-4677-BF3E-5129FD0EDE8B}" type="presParOf" srcId="{58C43799-D728-4148-B73F-817F354ABF02}" destId="{77D9A323-E87F-4950-B77B-7C87FC0A97D0}" srcOrd="8" destOrd="0" presId="urn:microsoft.com/office/officeart/2005/8/layout/vList3"/>
    <dgm:cxn modelId="{A2C3ED9E-EEF8-4DEE-BE9C-9E9482C104AB}" type="presParOf" srcId="{77D9A323-E87F-4950-B77B-7C87FC0A97D0}" destId="{58CCBFED-6A63-4A13-9538-43D9B066E06F}" srcOrd="0" destOrd="0" presId="urn:microsoft.com/office/officeart/2005/8/layout/vList3"/>
    <dgm:cxn modelId="{7CAC96AA-C36B-4473-A422-C780D4E4BB5E}" type="presParOf" srcId="{77D9A323-E87F-4950-B77B-7C87FC0A97D0}" destId="{57C4AD7F-77C9-4097-A21B-89799936545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6AD4D9-F118-4262-9EA6-E1E7D7AA13F4}">
      <dsp:nvSpPr>
        <dsp:cNvPr id="0" name=""/>
        <dsp:cNvSpPr/>
      </dsp:nvSpPr>
      <dsp:spPr>
        <a:xfrm rot="10800000">
          <a:off x="1614097" y="1744"/>
          <a:ext cx="5653246" cy="76063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На игровом поле выбери картинку и нажми на нее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14097" y="1744"/>
        <a:ext cx="5653246" cy="760638"/>
      </dsp:txXfrm>
    </dsp:sp>
    <dsp:sp modelId="{6E7B4E62-B783-49A3-B3AE-1E6ED00C61F7}">
      <dsp:nvSpPr>
        <dsp:cNvPr id="0" name=""/>
        <dsp:cNvSpPr/>
      </dsp:nvSpPr>
      <dsp:spPr>
        <a:xfrm>
          <a:off x="1233778" y="174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755931-C4D0-4CAA-8902-E55890AC3352}">
      <dsp:nvSpPr>
        <dsp:cNvPr id="0" name=""/>
        <dsp:cNvSpPr/>
      </dsp:nvSpPr>
      <dsp:spPr>
        <a:xfrm rot="10800000">
          <a:off x="1614097" y="989439"/>
          <a:ext cx="5653246" cy="760638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Откроется слайд с заданием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14097" y="989439"/>
        <a:ext cx="5653246" cy="760638"/>
      </dsp:txXfrm>
    </dsp:sp>
    <dsp:sp modelId="{EE23FF00-05F4-45F0-8EED-65D8FD2F2742}">
      <dsp:nvSpPr>
        <dsp:cNvPr id="0" name=""/>
        <dsp:cNvSpPr/>
      </dsp:nvSpPr>
      <dsp:spPr>
        <a:xfrm>
          <a:off x="1233778" y="989439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FC8919-5B1E-47CA-81D9-1A34AE395DAC}">
      <dsp:nvSpPr>
        <dsp:cNvPr id="0" name=""/>
        <dsp:cNvSpPr/>
      </dsp:nvSpPr>
      <dsp:spPr>
        <a:xfrm rot="10800000">
          <a:off x="1614097" y="1977134"/>
          <a:ext cx="5653246" cy="76063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Составь схему слова, сложи слово из букв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14097" y="1977134"/>
        <a:ext cx="5653246" cy="760638"/>
      </dsp:txXfrm>
    </dsp:sp>
    <dsp:sp modelId="{2A07FB2B-9E60-4C65-91B4-F77E2580CB6C}">
      <dsp:nvSpPr>
        <dsp:cNvPr id="0" name=""/>
        <dsp:cNvSpPr/>
      </dsp:nvSpPr>
      <dsp:spPr>
        <a:xfrm>
          <a:off x="1233778" y="197713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AE25B-5C8B-4AAB-A10B-D6599DE1F1B2}">
      <dsp:nvSpPr>
        <dsp:cNvPr id="0" name=""/>
        <dsp:cNvSpPr/>
      </dsp:nvSpPr>
      <dsp:spPr>
        <a:xfrm rot="10800000">
          <a:off x="1614097" y="2964829"/>
          <a:ext cx="5653246" cy="760638"/>
        </a:xfrm>
        <a:prstGeom prst="homePlat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Когда вернешься на слайд, картинка станет цветной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14097" y="2964829"/>
        <a:ext cx="5653246" cy="760638"/>
      </dsp:txXfrm>
    </dsp:sp>
    <dsp:sp modelId="{F9C52A40-DA40-43C5-878E-1723B177D2D2}">
      <dsp:nvSpPr>
        <dsp:cNvPr id="0" name=""/>
        <dsp:cNvSpPr/>
      </dsp:nvSpPr>
      <dsp:spPr>
        <a:xfrm>
          <a:off x="1233778" y="2964829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C4AD7F-77C9-4097-A21B-897999365450}">
      <dsp:nvSpPr>
        <dsp:cNvPr id="0" name=""/>
        <dsp:cNvSpPr/>
      </dsp:nvSpPr>
      <dsp:spPr>
        <a:xfrm rot="10800000">
          <a:off x="1614097" y="3952524"/>
          <a:ext cx="5653246" cy="760638"/>
        </a:xfrm>
        <a:prstGeom prst="homePlat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5421" tIns="106680" rIns="199136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Снова выбирай картинку и т.д.</a:t>
          </a:r>
          <a:endParaRPr lang="ru-RU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1614097" y="3952524"/>
        <a:ext cx="5653246" cy="760638"/>
      </dsp:txXfrm>
    </dsp:sp>
    <dsp:sp modelId="{58CCBFED-6A63-4A13-9538-43D9B066E06F}">
      <dsp:nvSpPr>
        <dsp:cNvPr id="0" name=""/>
        <dsp:cNvSpPr/>
      </dsp:nvSpPr>
      <dsp:spPr>
        <a:xfrm>
          <a:off x="1233778" y="3952524"/>
          <a:ext cx="760638" cy="760638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Layout" Target="../diagrams/layout1.xml"/><Relationship Id="rId7" Type="http://schemas.openxmlformats.org/officeDocument/2006/relationships/slide" Target="slide3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13.jpeg"/><Relationship Id="rId18" Type="http://schemas.openxmlformats.org/officeDocument/2006/relationships/slide" Target="slide12.xml"/><Relationship Id="rId3" Type="http://schemas.openxmlformats.org/officeDocument/2006/relationships/image" Target="../media/image8.png"/><Relationship Id="rId7" Type="http://schemas.openxmlformats.org/officeDocument/2006/relationships/image" Target="../media/image10.jpeg"/><Relationship Id="rId12" Type="http://schemas.openxmlformats.org/officeDocument/2006/relationships/slide" Target="slide7.xml"/><Relationship Id="rId17" Type="http://schemas.openxmlformats.org/officeDocument/2006/relationships/image" Target="../media/image15.jpeg"/><Relationship Id="rId2" Type="http://schemas.openxmlformats.org/officeDocument/2006/relationships/slide" Target="slide4.xml"/><Relationship Id="rId16" Type="http://schemas.openxmlformats.org/officeDocument/2006/relationships/slide" Target="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image" Target="../media/image12.png"/><Relationship Id="rId5" Type="http://schemas.openxmlformats.org/officeDocument/2006/relationships/image" Target="../media/image9.gif"/><Relationship Id="rId15" Type="http://schemas.openxmlformats.org/officeDocument/2006/relationships/image" Target="../media/image14.jpeg"/><Relationship Id="rId10" Type="http://schemas.openxmlformats.org/officeDocument/2006/relationships/slide" Target="slide8.xml"/><Relationship Id="rId4" Type="http://schemas.openxmlformats.org/officeDocument/2006/relationships/slide" Target="slide5.xml"/><Relationship Id="rId9" Type="http://schemas.openxmlformats.org/officeDocument/2006/relationships/image" Target="../media/image11.jpeg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9"/>
          <p:cNvSpPr txBox="1">
            <a:spLocks/>
          </p:cNvSpPr>
          <p:nvPr/>
        </p:nvSpPr>
        <p:spPr>
          <a:xfrm>
            <a:off x="1142976" y="714356"/>
            <a:ext cx="6929486" cy="228601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i="1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Составь схему слова</a:t>
            </a:r>
            <a:endParaRPr kumimoji="0" lang="ru-RU" sz="6000" b="1" i="1" u="none" strike="noStrike" kern="120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+mj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285720" y="5357826"/>
            <a:ext cx="8572560" cy="107157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Омельченко </a:t>
            </a:r>
            <a:r>
              <a:rPr lang="ru-RU" sz="21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Л.В.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Учитель-логопед 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МДОУ детский сад №19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г.Россошь</a:t>
            </a:r>
            <a:r>
              <a:rPr kumimoji="0" lang="ru-RU" sz="2100" b="1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Воронежской области</a:t>
            </a: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1643042" y="3857628"/>
            <a:ext cx="2286016" cy="571504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Правила игры</a:t>
            </a:r>
            <a:endParaRPr lang="ru-RU" sz="2400" dirty="0"/>
          </a:p>
        </p:txBody>
      </p:sp>
      <p:pic>
        <p:nvPicPr>
          <p:cNvPr id="2050" name="Picture 2" descr="E:\рисунки\сюжетные картинки\уроки\писать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500306"/>
            <a:ext cx="3357586" cy="2964191"/>
          </a:xfrm>
          <a:prstGeom prst="rect">
            <a:avLst/>
          </a:prstGeom>
          <a:noFill/>
        </p:spPr>
      </p:pic>
    </p:spTree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12" descr="E:\рисунки\картинки\животные\птицы\пер.птицы\грач\грач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2993"/>
          <a:stretch>
            <a:fillRect/>
          </a:stretch>
        </p:blipFill>
        <p:spPr bwMode="auto">
          <a:xfrm>
            <a:off x="357158" y="1643050"/>
            <a:ext cx="3164271" cy="2500330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2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643174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643174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" name="Picture 13" descr="E:\рисунки\картинки\разное\СОСКА\6e152db5b78b9c7df4f1d9434593869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1571612"/>
            <a:ext cx="1966908" cy="2031514"/>
          </a:xfrm>
          <a:prstGeom prst="rect">
            <a:avLst/>
          </a:prstGeom>
          <a:noFill/>
        </p:spPr>
      </p:pic>
      <p:sp>
        <p:nvSpPr>
          <p:cNvPr id="52" name="Овал 51"/>
          <p:cNvSpPr/>
          <p:nvPr/>
        </p:nvSpPr>
        <p:spPr>
          <a:xfrm>
            <a:off x="2714612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9" fill="hold">
                      <p:stCondLst>
                        <p:cond delay="0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13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4" fill="hold">
                      <p:stCondLst>
                        <p:cond delay="0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52" grpId="0" animBg="1"/>
      <p:bldP spid="53" grpId="0" animBg="1"/>
      <p:bldP spid="54" grpId="0" animBg="1"/>
      <p:bldP spid="55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рисунки\сюжетные картинки\уроки\8.png"/>
          <p:cNvPicPr>
            <a:picLocks noChangeAspect="1" noChangeArrowheads="1"/>
          </p:cNvPicPr>
          <p:nvPr/>
        </p:nvPicPr>
        <p:blipFill>
          <a:blip r:embed="rId2" cstate="print"/>
          <a:srcRect t="8176"/>
          <a:stretch>
            <a:fillRect/>
          </a:stretch>
        </p:blipFill>
        <p:spPr bwMode="auto">
          <a:xfrm>
            <a:off x="785786" y="1634962"/>
            <a:ext cx="6858048" cy="4722988"/>
          </a:xfrm>
          <a:prstGeom prst="rect">
            <a:avLst/>
          </a:prstGeom>
          <a:noFill/>
        </p:spPr>
      </p:pic>
      <p:sp>
        <p:nvSpPr>
          <p:cNvPr id="3" name="Скругленный прямоугольник 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43438" y="1071546"/>
            <a:ext cx="36122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МОЛОДЕЦ!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Управляющая кнопка: в начало 4">
            <a:hlinkClick r:id="rId3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500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Картинки из игр «</a:t>
            </a:r>
            <a:r>
              <a:rPr lang="ru-RU" dirty="0" err="1" smtClean="0"/>
              <a:t>Гарфилд</a:t>
            </a:r>
            <a:r>
              <a:rPr lang="ru-RU" dirty="0" smtClean="0"/>
              <a:t> – малышам» , «Домашний логопед»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1472" y="500042"/>
            <a:ext cx="79296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Использованные материалы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Управляющая кнопка: в начало 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85720" y="1142984"/>
          <a:ext cx="850112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357422" y="214290"/>
            <a:ext cx="4357718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Правила игры</a:t>
            </a:r>
          </a:p>
        </p:txBody>
      </p:sp>
      <p:sp>
        <p:nvSpPr>
          <p:cNvPr id="5" name="Скругленный прямоугольник 4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7" action="ppaction://hlinksldjump"/>
          </p:cNvPr>
          <p:cNvSpPr/>
          <p:nvPr/>
        </p:nvSpPr>
        <p:spPr>
          <a:xfrm>
            <a:off x="3357554" y="6072206"/>
            <a:ext cx="2571768" cy="628648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Начать  игру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8" action="ppaction://hlinksldjump"/>
          </p:cNvPr>
          <p:cNvSpPr/>
          <p:nvPr/>
        </p:nvSpPr>
        <p:spPr>
          <a:xfrm>
            <a:off x="8715404" y="4786322"/>
            <a:ext cx="428596" cy="20716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рисунки\картинки\животные\дом.животн\КОТ\ot_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928662" y="1571612"/>
            <a:ext cx="1081085" cy="1714496"/>
          </a:xfrm>
          <a:prstGeom prst="rect">
            <a:avLst/>
          </a:prstGeom>
          <a:noFill/>
        </p:spPr>
      </p:pic>
      <p:pic>
        <p:nvPicPr>
          <p:cNvPr id="1027" name="Picture 3" descr="E:\рисунки\картинки\дом\строения\prd0007.gif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357422" y="1643050"/>
            <a:ext cx="1488746" cy="1455416"/>
          </a:xfrm>
          <a:prstGeom prst="rect">
            <a:avLst/>
          </a:prstGeom>
          <a:noFill/>
        </p:spPr>
      </p:pic>
      <p:pic>
        <p:nvPicPr>
          <p:cNvPr id="1028" name="Picture 4" descr="E:\рисунки\картинки\животные\дом.животн\КОРОВА\383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4071934" y="1714488"/>
            <a:ext cx="1881201" cy="1410901"/>
          </a:xfrm>
          <a:prstGeom prst="rect">
            <a:avLst/>
          </a:prstGeom>
          <a:noFill/>
        </p:spPr>
      </p:pic>
      <p:pic>
        <p:nvPicPr>
          <p:cNvPr id="1029" name="Picture 5" descr="E:\рисунки\картинки\животные\насекомые\паук\C14-49 копия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2714612" y="4429132"/>
            <a:ext cx="1688715" cy="1004855"/>
          </a:xfrm>
          <a:prstGeom prst="rect">
            <a:avLst/>
          </a:prstGeom>
          <a:noFill/>
        </p:spPr>
      </p:pic>
      <p:pic>
        <p:nvPicPr>
          <p:cNvPr id="1032" name="Picture 8" descr="E:\рисунки\картинки\животные\дикие животные\ВОЛК\Волк.pn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>
            <a:grayscl/>
          </a:blip>
          <a:srcRect/>
          <a:stretch>
            <a:fillRect/>
          </a:stretch>
        </p:blipFill>
        <p:spPr bwMode="auto">
          <a:xfrm>
            <a:off x="571472" y="4143380"/>
            <a:ext cx="1928826" cy="1402782"/>
          </a:xfrm>
          <a:prstGeom prst="rect">
            <a:avLst/>
          </a:prstGeom>
          <a:noFill/>
        </p:spPr>
      </p:pic>
      <p:pic>
        <p:nvPicPr>
          <p:cNvPr id="1035" name="Picture 11" descr="E:\рисунки\картинки\животные\птицы\дом.птицы\УТКИ\311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072198" y="1785926"/>
            <a:ext cx="2185121" cy="1400172"/>
          </a:xfrm>
          <a:prstGeom prst="rect">
            <a:avLst/>
          </a:prstGeom>
          <a:noFill/>
        </p:spPr>
      </p:pic>
      <p:pic>
        <p:nvPicPr>
          <p:cNvPr id="1036" name="Picture 12" descr="E:\рисунки\картинки\животные\птицы\пер.птицы\грач\грач2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 r="2993"/>
          <a:stretch>
            <a:fillRect/>
          </a:stretch>
        </p:blipFill>
        <p:spPr bwMode="auto">
          <a:xfrm>
            <a:off x="4500562" y="3929066"/>
            <a:ext cx="2077348" cy="1641470"/>
          </a:xfrm>
          <a:prstGeom prst="rect">
            <a:avLst/>
          </a:prstGeom>
          <a:noFill/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214546" y="285728"/>
            <a:ext cx="4786346" cy="71438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Выбери картинку</a:t>
            </a:r>
          </a:p>
        </p:txBody>
      </p:sp>
      <p:pic>
        <p:nvPicPr>
          <p:cNvPr id="14" name="Picture 2" descr="E:\рисунки\картинки\животные\дом.животн\КОТ\ot_7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571612"/>
            <a:ext cx="1081085" cy="1714496"/>
          </a:xfrm>
          <a:prstGeom prst="rect">
            <a:avLst/>
          </a:prstGeom>
          <a:noFill/>
        </p:spPr>
      </p:pic>
      <p:pic>
        <p:nvPicPr>
          <p:cNvPr id="16" name="Picture 3" descr="E:\рисунки\картинки\дом\строения\prd0007.gif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1643050"/>
            <a:ext cx="1488746" cy="1455416"/>
          </a:xfrm>
          <a:prstGeom prst="rect">
            <a:avLst/>
          </a:prstGeom>
          <a:noFill/>
        </p:spPr>
      </p:pic>
      <p:pic>
        <p:nvPicPr>
          <p:cNvPr id="17" name="Picture 4" descr="E:\рисунки\картинки\животные\дом.животн\КОРОВА\38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71934" y="1714488"/>
            <a:ext cx="1881201" cy="1410901"/>
          </a:xfrm>
          <a:prstGeom prst="rect">
            <a:avLst/>
          </a:prstGeom>
          <a:noFill/>
        </p:spPr>
      </p:pic>
      <p:pic>
        <p:nvPicPr>
          <p:cNvPr id="18" name="Picture 11" descr="E:\рисунки\картинки\животные\птицы\дом.птицы\УТКИ\311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72198" y="1785926"/>
            <a:ext cx="2185121" cy="1400172"/>
          </a:xfrm>
          <a:prstGeom prst="rect">
            <a:avLst/>
          </a:prstGeom>
          <a:noFill/>
        </p:spPr>
      </p:pic>
      <p:pic>
        <p:nvPicPr>
          <p:cNvPr id="19" name="Picture 8" descr="E:\рисунки\картинки\животные\дикие животные\ВОЛК\Волк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1472" y="4143380"/>
            <a:ext cx="1928826" cy="1402782"/>
          </a:xfrm>
          <a:prstGeom prst="rect">
            <a:avLst/>
          </a:prstGeom>
          <a:noFill/>
        </p:spPr>
      </p:pic>
      <p:pic>
        <p:nvPicPr>
          <p:cNvPr id="20" name="Picture 5" descr="E:\рисунки\картинки\животные\насекомые\паук\C14-49 копия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14612" y="4429132"/>
            <a:ext cx="1688715" cy="1004855"/>
          </a:xfrm>
          <a:prstGeom prst="rect">
            <a:avLst/>
          </a:prstGeom>
          <a:noFill/>
        </p:spPr>
      </p:pic>
      <p:pic>
        <p:nvPicPr>
          <p:cNvPr id="21" name="Picture 12" descr="E:\рисунки\картинки\животные\птицы\пер.птицы\грач\грач2.jpg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r="2993"/>
          <a:stretch>
            <a:fillRect/>
          </a:stretch>
        </p:blipFill>
        <p:spPr bwMode="auto">
          <a:xfrm>
            <a:off x="4500562" y="3929066"/>
            <a:ext cx="2077348" cy="1641470"/>
          </a:xfrm>
          <a:prstGeom prst="rect">
            <a:avLst/>
          </a:prstGeom>
          <a:noFill/>
        </p:spPr>
      </p:pic>
      <p:pic>
        <p:nvPicPr>
          <p:cNvPr id="1037" name="Picture 13" descr="E:\рисунки\картинки\разное\СОСКА\6e152db5b78b9c7df4f1d94345938692.jpg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</a:blip>
          <a:srcRect/>
          <a:stretch>
            <a:fillRect/>
          </a:stretch>
        </p:blipFill>
        <p:spPr bwMode="auto">
          <a:xfrm>
            <a:off x="6715140" y="4000504"/>
            <a:ext cx="1538280" cy="1588807"/>
          </a:xfrm>
          <a:prstGeom prst="rect">
            <a:avLst/>
          </a:prstGeom>
          <a:noFill/>
        </p:spPr>
      </p:pic>
      <p:pic>
        <p:nvPicPr>
          <p:cNvPr id="23" name="Picture 13" descr="E:\рисунки\картинки\разное\СОСКА\6e152db5b78b9c7df4f1d94345938692.jpg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15140" y="4000504"/>
            <a:ext cx="1538280" cy="1588807"/>
          </a:xfrm>
          <a:prstGeom prst="rect">
            <a:avLst/>
          </a:prstGeom>
          <a:noFill/>
        </p:spPr>
      </p:pic>
      <p:sp>
        <p:nvSpPr>
          <p:cNvPr id="24" name="Скругленный прямоугольник 2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Скругленный прямоугольник 24">
            <a:hlinkClick r:id="rId18" action="ppaction://hlinksldjump"/>
          </p:cNvPr>
          <p:cNvSpPr/>
          <p:nvPr/>
        </p:nvSpPr>
        <p:spPr>
          <a:xfrm>
            <a:off x="3714744" y="5857892"/>
            <a:ext cx="2143140" cy="857256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Завершить игру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7" name="Picture 2" descr="E:\рисунки\картинки\животные\дом.животн\КОТ\ot_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71480"/>
            <a:ext cx="2387419" cy="3786214"/>
          </a:xfrm>
          <a:prstGeom prst="rect">
            <a:avLst/>
          </a:prstGeom>
          <a:noFill/>
        </p:spPr>
      </p:pic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Овал 97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Овал 98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Управляющая кнопка: в начало 100">
            <a:hlinkClick r:id="rId3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кругленный прямоугольник 101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98" grpId="0" animBg="1"/>
      <p:bldP spid="99" grpId="0" animBg="1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14337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07206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00076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14337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07206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0076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6" name="Picture 3" descr="E:\рисунки\картинки\дом\строения\prd0007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1285860"/>
            <a:ext cx="2571768" cy="2514191"/>
          </a:xfrm>
          <a:prstGeom prst="rect">
            <a:avLst/>
          </a:prstGeom>
          <a:noFill/>
        </p:spPr>
      </p:pic>
      <p:sp>
        <p:nvSpPr>
          <p:cNvPr id="47" name="Овал 46"/>
          <p:cNvSpPr/>
          <p:nvPr/>
        </p:nvSpPr>
        <p:spPr>
          <a:xfrm>
            <a:off x="421481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219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14350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  <p:bldP spid="22" grpId="0" animBg="1"/>
      <p:bldP spid="9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414337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507206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600076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414337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507206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00076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421481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607219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14350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0" name="Picture 4" descr="E:\рисунки\картинки\животные\дом.животн\КОРОВА\383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214422"/>
            <a:ext cx="2857520" cy="2962892"/>
          </a:xfrm>
          <a:prstGeom prst="rect">
            <a:avLst/>
          </a:prstGeom>
          <a:noFill/>
        </p:spPr>
      </p:pic>
      <p:sp>
        <p:nvSpPr>
          <p:cNvPr id="51" name="Скругленный прямоугольник 50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5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96" grpId="0" animBg="1"/>
      <p:bldP spid="47" grpId="0" animBg="1"/>
      <p:bldP spid="48" grpId="0" animBg="1"/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9" name="Picture 11" descr="E:\рисунки\картинки\животные\птицы\дом.птицы\УТКИ\31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1428736"/>
            <a:ext cx="3294808" cy="2111232"/>
          </a:xfrm>
          <a:prstGeom prst="rect">
            <a:avLst/>
          </a:prstGeom>
          <a:noFill/>
        </p:spPr>
      </p:pic>
      <p:sp>
        <p:nvSpPr>
          <p:cNvPr id="50" name="Прямоугольник 49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Прямоугольник 50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0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1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8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52" grpId="0" animBg="1"/>
      <p:bldP spid="54" grpId="0" animBg="1"/>
      <p:bldP spid="55" grpId="0" animBg="1"/>
      <p:bldP spid="5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3" name="Picture 8" descr="E:\рисунки\картинки\животные\дикие животные\ВОЛК\Волк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1500174"/>
            <a:ext cx="2848591" cy="2071702"/>
          </a:xfrm>
          <a:prstGeom prst="rect">
            <a:avLst/>
          </a:prstGeom>
          <a:noFill/>
        </p:spPr>
      </p:pic>
      <p:sp>
        <p:nvSpPr>
          <p:cNvPr id="54" name="Скругленный прямоугольник 53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1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2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3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 animBg="1"/>
      <p:bldP spid="96" grpId="0" animBg="1"/>
      <p:bldP spid="48" grpId="0" animBg="1"/>
      <p:bldP spid="50" grpId="0" animBg="1"/>
      <p:bldP spid="51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9"/>
          <p:cNvSpPr txBox="1">
            <a:spLocks noChangeArrowheads="1"/>
          </p:cNvSpPr>
          <p:nvPr/>
        </p:nvSpPr>
        <p:spPr bwMode="auto">
          <a:xfrm>
            <a:off x="100010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39"/>
          <p:cNvSpPr txBox="1">
            <a:spLocks noChangeArrowheads="1"/>
          </p:cNvSpPr>
          <p:nvPr/>
        </p:nvSpPr>
        <p:spPr bwMode="auto">
          <a:xfrm>
            <a:off x="300036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9"/>
          <p:cNvSpPr txBox="1">
            <a:spLocks noChangeArrowheads="1"/>
          </p:cNvSpPr>
          <p:nvPr/>
        </p:nvSpPr>
        <p:spPr bwMode="auto">
          <a:xfrm>
            <a:off x="250029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39"/>
          <p:cNvSpPr txBox="1">
            <a:spLocks noChangeArrowheads="1"/>
          </p:cNvSpPr>
          <p:nvPr/>
        </p:nvSpPr>
        <p:spPr bwMode="auto">
          <a:xfrm>
            <a:off x="200023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39"/>
          <p:cNvSpPr txBox="1">
            <a:spLocks noChangeArrowheads="1"/>
          </p:cNvSpPr>
          <p:nvPr/>
        </p:nvSpPr>
        <p:spPr bwMode="auto">
          <a:xfrm>
            <a:off x="150016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39"/>
          <p:cNvSpPr txBox="1">
            <a:spLocks noChangeArrowheads="1"/>
          </p:cNvSpPr>
          <p:nvPr/>
        </p:nvSpPr>
        <p:spPr bwMode="auto">
          <a:xfrm>
            <a:off x="5500694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39"/>
          <p:cNvSpPr txBox="1">
            <a:spLocks noChangeArrowheads="1"/>
          </p:cNvSpPr>
          <p:nvPr/>
        </p:nvSpPr>
        <p:spPr bwMode="auto">
          <a:xfrm>
            <a:off x="500062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39"/>
          <p:cNvSpPr txBox="1">
            <a:spLocks noChangeArrowheads="1"/>
          </p:cNvSpPr>
          <p:nvPr/>
        </p:nvSpPr>
        <p:spPr bwMode="auto">
          <a:xfrm>
            <a:off x="450056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39"/>
          <p:cNvSpPr txBox="1">
            <a:spLocks noChangeArrowheads="1"/>
          </p:cNvSpPr>
          <p:nvPr/>
        </p:nvSpPr>
        <p:spPr bwMode="auto">
          <a:xfrm>
            <a:off x="400049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Ё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39"/>
          <p:cNvSpPr txBox="1">
            <a:spLocks noChangeArrowheads="1"/>
          </p:cNvSpPr>
          <p:nvPr/>
        </p:nvSpPr>
        <p:spPr bwMode="auto">
          <a:xfrm>
            <a:off x="350043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39"/>
          <p:cNvSpPr txBox="1">
            <a:spLocks noChangeArrowheads="1"/>
          </p:cNvSpPr>
          <p:nvPr/>
        </p:nvSpPr>
        <p:spPr bwMode="auto">
          <a:xfrm>
            <a:off x="178591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39"/>
          <p:cNvSpPr txBox="1">
            <a:spLocks noChangeArrowheads="1"/>
          </p:cNvSpPr>
          <p:nvPr/>
        </p:nvSpPr>
        <p:spPr bwMode="auto">
          <a:xfrm>
            <a:off x="7500958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39"/>
          <p:cNvSpPr txBox="1">
            <a:spLocks noChangeArrowheads="1"/>
          </p:cNvSpPr>
          <p:nvPr/>
        </p:nvSpPr>
        <p:spPr bwMode="auto">
          <a:xfrm>
            <a:off x="7000892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39"/>
          <p:cNvSpPr txBox="1">
            <a:spLocks noChangeArrowheads="1"/>
          </p:cNvSpPr>
          <p:nvPr/>
        </p:nvSpPr>
        <p:spPr bwMode="auto">
          <a:xfrm>
            <a:off x="6500826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39"/>
          <p:cNvSpPr txBox="1">
            <a:spLocks noChangeArrowheads="1"/>
          </p:cNvSpPr>
          <p:nvPr/>
        </p:nvSpPr>
        <p:spPr bwMode="auto">
          <a:xfrm>
            <a:off x="6000760" y="4857760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39"/>
          <p:cNvSpPr txBox="1">
            <a:spLocks noChangeArrowheads="1"/>
          </p:cNvSpPr>
          <p:nvPr/>
        </p:nvSpPr>
        <p:spPr bwMode="auto">
          <a:xfrm>
            <a:off x="228598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39"/>
          <p:cNvSpPr txBox="1">
            <a:spLocks noChangeArrowheads="1"/>
          </p:cNvSpPr>
          <p:nvPr/>
        </p:nvSpPr>
        <p:spPr bwMode="auto">
          <a:xfrm>
            <a:off x="278605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39"/>
          <p:cNvSpPr txBox="1">
            <a:spLocks noChangeArrowheads="1"/>
          </p:cNvSpPr>
          <p:nvPr/>
        </p:nvSpPr>
        <p:spPr bwMode="auto">
          <a:xfrm>
            <a:off x="328611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39"/>
          <p:cNvSpPr txBox="1">
            <a:spLocks noChangeArrowheads="1"/>
          </p:cNvSpPr>
          <p:nvPr/>
        </p:nvSpPr>
        <p:spPr bwMode="auto">
          <a:xfrm>
            <a:off x="378618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39"/>
          <p:cNvSpPr txBox="1">
            <a:spLocks noChangeArrowheads="1"/>
          </p:cNvSpPr>
          <p:nvPr/>
        </p:nvSpPr>
        <p:spPr bwMode="auto">
          <a:xfrm>
            <a:off x="428624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39"/>
          <p:cNvSpPr txBox="1">
            <a:spLocks noChangeArrowheads="1"/>
          </p:cNvSpPr>
          <p:nvPr/>
        </p:nvSpPr>
        <p:spPr bwMode="auto">
          <a:xfrm>
            <a:off x="4786314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39"/>
          <p:cNvSpPr txBox="1">
            <a:spLocks noChangeArrowheads="1"/>
          </p:cNvSpPr>
          <p:nvPr/>
        </p:nvSpPr>
        <p:spPr bwMode="auto">
          <a:xfrm>
            <a:off x="5286380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39"/>
          <p:cNvSpPr txBox="1">
            <a:spLocks noChangeArrowheads="1"/>
          </p:cNvSpPr>
          <p:nvPr/>
        </p:nvSpPr>
        <p:spPr bwMode="auto">
          <a:xfrm>
            <a:off x="5786446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39"/>
          <p:cNvSpPr txBox="1">
            <a:spLocks noChangeArrowheads="1"/>
          </p:cNvSpPr>
          <p:nvPr/>
        </p:nvSpPr>
        <p:spPr bwMode="auto">
          <a:xfrm>
            <a:off x="6286512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39"/>
          <p:cNvSpPr txBox="1">
            <a:spLocks noChangeArrowheads="1"/>
          </p:cNvSpPr>
          <p:nvPr/>
        </p:nvSpPr>
        <p:spPr bwMode="auto">
          <a:xfrm>
            <a:off x="6786578" y="5429264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39"/>
          <p:cNvSpPr txBox="1">
            <a:spLocks noChangeArrowheads="1"/>
          </p:cNvSpPr>
          <p:nvPr/>
        </p:nvSpPr>
        <p:spPr bwMode="auto">
          <a:xfrm>
            <a:off x="250029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300036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39"/>
          <p:cNvSpPr txBox="1">
            <a:spLocks noChangeArrowheads="1"/>
          </p:cNvSpPr>
          <p:nvPr/>
        </p:nvSpPr>
        <p:spPr bwMode="auto">
          <a:xfrm>
            <a:off x="350043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Ъ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39"/>
          <p:cNvSpPr txBox="1">
            <a:spLocks noChangeArrowheads="1"/>
          </p:cNvSpPr>
          <p:nvPr/>
        </p:nvSpPr>
        <p:spPr bwMode="auto">
          <a:xfrm>
            <a:off x="4000496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Ы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9"/>
          <p:cNvSpPr txBox="1">
            <a:spLocks noChangeArrowheads="1"/>
          </p:cNvSpPr>
          <p:nvPr/>
        </p:nvSpPr>
        <p:spPr bwMode="auto">
          <a:xfrm>
            <a:off x="4500562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Ь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9"/>
          <p:cNvSpPr txBox="1">
            <a:spLocks noChangeArrowheads="1"/>
          </p:cNvSpPr>
          <p:nvPr/>
        </p:nvSpPr>
        <p:spPr bwMode="auto">
          <a:xfrm>
            <a:off x="5000628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5500694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9"/>
          <p:cNvSpPr txBox="1">
            <a:spLocks noChangeArrowheads="1"/>
          </p:cNvSpPr>
          <p:nvPr/>
        </p:nvSpPr>
        <p:spPr bwMode="auto">
          <a:xfrm>
            <a:off x="6000760" y="6000768"/>
            <a:ext cx="460800" cy="523220"/>
          </a:xfrm>
          <a:prstGeom prst="rect">
            <a:avLst/>
          </a:prstGeom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angle"/>
          </a:sp3d>
          <a:extLst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3571868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Овал 89"/>
          <p:cNvSpPr/>
          <p:nvPr/>
        </p:nvSpPr>
        <p:spPr>
          <a:xfrm>
            <a:off x="7572396" y="1071546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1" name="Прямоугольник 90"/>
          <p:cNvSpPr/>
          <p:nvPr/>
        </p:nvSpPr>
        <p:spPr>
          <a:xfrm>
            <a:off x="4500562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Прямоугольник 91"/>
          <p:cNvSpPr/>
          <p:nvPr/>
        </p:nvSpPr>
        <p:spPr>
          <a:xfrm>
            <a:off x="5429256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3" name="Прямоугольник 92"/>
          <p:cNvSpPr/>
          <p:nvPr/>
        </p:nvSpPr>
        <p:spPr>
          <a:xfrm>
            <a:off x="3571868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4500562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5429256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6" name="Овал 95"/>
          <p:cNvSpPr/>
          <p:nvPr/>
        </p:nvSpPr>
        <p:spPr>
          <a:xfrm>
            <a:off x="7572396" y="2285992"/>
            <a:ext cx="785818" cy="785818"/>
          </a:xfrm>
          <a:prstGeom prst="ellips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Овал 96"/>
          <p:cNvSpPr/>
          <p:nvPr/>
        </p:nvSpPr>
        <p:spPr>
          <a:xfrm>
            <a:off x="7572396" y="350043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Управляющая кнопка: в начало 44">
            <a:hlinkClick r:id="rId2" action="ppaction://hlinksldjump" highlightClick="1"/>
          </p:cNvPr>
          <p:cNvSpPr/>
          <p:nvPr/>
        </p:nvSpPr>
        <p:spPr>
          <a:xfrm>
            <a:off x="8101584" y="6429396"/>
            <a:ext cx="1042416" cy="428604"/>
          </a:xfrm>
          <a:prstGeom prst="actionButtonBeginning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6357950" y="2928934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</a:t>
            </a:r>
            <a:endParaRPr lang="ru-RU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7" name="Picture 5" descr="E:\рисунки\картинки\животные\насекомые\паук\C14-49 копия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1643050"/>
            <a:ext cx="3286148" cy="1955394"/>
          </a:xfrm>
          <a:prstGeom prst="rect">
            <a:avLst/>
          </a:prstGeom>
          <a:noFill/>
        </p:spPr>
      </p:pic>
      <p:sp>
        <p:nvSpPr>
          <p:cNvPr id="48" name="Прямоугольник 47"/>
          <p:cNvSpPr/>
          <p:nvPr/>
        </p:nvSpPr>
        <p:spPr>
          <a:xfrm>
            <a:off x="6357950" y="1285860"/>
            <a:ext cx="914400" cy="914400"/>
          </a:xfrm>
          <a:prstGeom prst="rect">
            <a:avLst/>
          </a:prstGeom>
          <a:ln w="762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3643306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Овал 49"/>
          <p:cNvSpPr/>
          <p:nvPr/>
        </p:nvSpPr>
        <p:spPr>
          <a:xfrm>
            <a:off x="4572000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5500694" y="1357298"/>
            <a:ext cx="785818" cy="785818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6429388" y="1357298"/>
            <a:ext cx="785818" cy="785818"/>
          </a:xfrm>
          <a:prstGeom prst="ellips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кругленный прямоугольник 52">
            <a:hlinkClick r:id="" action="ppaction://hlinkshowjump?jump=endshow"/>
          </p:cNvPr>
          <p:cNvSpPr/>
          <p:nvPr/>
        </p:nvSpPr>
        <p:spPr>
          <a:xfrm>
            <a:off x="8786810" y="0"/>
            <a:ext cx="357190" cy="14287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ВЫХОД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6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7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8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6" grpId="0" animBg="1"/>
      <p:bldP spid="49" grpId="0" animBg="1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385</Words>
  <Application>Microsoft Office PowerPoint</Application>
  <PresentationFormat>Экран (4:3)</PresentationFormat>
  <Paragraphs>325</Paragraphs>
  <Slides>13</Slides>
  <Notes>0</Notes>
  <HiddenSlides>9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163</cp:revision>
  <dcterms:modified xsi:type="dcterms:W3CDTF">2011-04-13T14:46:15Z</dcterms:modified>
</cp:coreProperties>
</file>