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1" r:id="rId6"/>
    <p:sldId id="260" r:id="rId7"/>
    <p:sldId id="259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8C1B4A-E560-42CB-96A0-4A04AD50F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C553E-EA5A-4C5C-A40B-185BF6237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47698-B3AE-4B6D-A5C1-01D3DBBD0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0BE4E-726C-484E-A737-BA7F221B9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734D4-816C-4979-B41A-9CDDC5732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B39E-C639-4E44-AB68-8D88B8ABF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1DBB-867C-4E04-9EC0-E32D93284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12F35-C247-4BE6-9BC7-CF9E89E12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47DCE-D93D-457E-B150-7D0C8F1E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311B4-7B55-458F-B500-B36ADB59E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C9500-613E-4745-9C35-74D33A5FB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CBC851-0148-453F-AC1A-7173CA380C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000109"/>
            <a:ext cx="7215238" cy="1285883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«Назови </a:t>
            </a: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ласково»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7072362" cy="3067056"/>
          </a:xfrm>
        </p:spPr>
        <p:txBody>
          <a:bodyPr/>
          <a:lstStyle/>
          <a:p>
            <a:pPr algn="ctr"/>
            <a:r>
              <a:rPr lang="ru-RU" b="1" dirty="0" smtClean="0"/>
              <a:t>Задачи:</a:t>
            </a:r>
          </a:p>
          <a:p>
            <a:pPr>
              <a:buBlip>
                <a:blip r:embed="rId2"/>
              </a:buBlip>
            </a:pPr>
            <a:r>
              <a:rPr lang="ru-RU" sz="1800" dirty="0" smtClean="0"/>
              <a:t>Автоматизация звука (Л) в словах</a:t>
            </a:r>
          </a:p>
          <a:p>
            <a:pPr>
              <a:buBlip>
                <a:blip r:embed="rId2"/>
              </a:buBlip>
            </a:pPr>
            <a:r>
              <a:rPr lang="ru-RU" sz="1800" dirty="0" smtClean="0"/>
              <a:t>З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акреплять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навык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образования и употребления в речи существительных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уменьшительно-ласкательным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суффиксом.</a:t>
            </a:r>
          </a:p>
          <a:p>
            <a:r>
              <a:rPr lang="ru-RU" sz="1800" b="1" dirty="0" smtClean="0"/>
              <a:t>Инструкция: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«Сейчас на экране появится картинка. Ты должен ее назвать, четко проговаривая звук «Л». Затем картинка уменьшится и ее надо будет назвать ласковым словом».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animashek.com/_ph/35/2/3462512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71546"/>
            <a:ext cx="6063369" cy="464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dobrochan.ru/src/jpg/1103/1d712bc7c132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785794"/>
            <a:ext cx="6654805" cy="50720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bc-color.com/image/coloring/fruit/001/onion/onion-picture-color.png"/>
          <p:cNvPicPr/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714356"/>
            <a:ext cx="75724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limpoposha.ru/storage/products/11486/1_large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000108"/>
            <a:ext cx="5361953" cy="507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2/82/902/82902189__Gluschakov2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18"/>
            <a:ext cx="46434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abc-color.com/image/coloring/clouds/001/cloud/cloud-picture-col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7829550" cy="5400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7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HvyLQk2QraU/UI4--H3IA7I/AAAAAAAABjM/je63um0mIW4/s1600/35425756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642918"/>
            <a:ext cx="5429288" cy="54075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.gorod-n.com/pics/64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142984"/>
            <a:ext cx="4951951" cy="43577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79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289_slide">
  <a:themeElements>
    <a:clrScheme name="Тема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ind_0289_slide</Template>
  <TotalTime>103</TotalTime>
  <Words>27</Words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ind_0289_slide</vt:lpstr>
      <vt:lpstr>1_Default Design</vt:lpstr>
      <vt:lpstr>«Назови ласково»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«Скажи ласково»</dc:title>
  <cp:lastModifiedBy>BEST</cp:lastModifiedBy>
  <cp:revision>15</cp:revision>
  <dcterms:modified xsi:type="dcterms:W3CDTF">2018-03-25T14:10:33Z</dcterms:modified>
</cp:coreProperties>
</file>