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53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3/25/2018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3/25/2018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3/25/2018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3/25/2018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3/25/2018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3/25/2018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3/25/2018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3/25/2018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3/25/2018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3/25/2018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3/25/2018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3/25/2018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musafirova.ucoz.ru/Metod_kopilka/Pomosh/Dlja_prezent/Priroda/mir_prirody-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3048000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 smtClean="0">
                <a:solidFill>
                  <a:srgbClr val="00B050"/>
                </a:solidFill>
                <a:effectLst/>
              </a:rPr>
              <a:t/>
            </a:r>
            <a:br>
              <a:rPr lang="ru-RU" i="1" dirty="0" smtClean="0">
                <a:solidFill>
                  <a:srgbClr val="00B050"/>
                </a:solidFill>
                <a:effectLst/>
              </a:rPr>
            </a:br>
            <a:r>
              <a:rPr lang="ru-RU" i="1" dirty="0" smtClean="0">
                <a:solidFill>
                  <a:srgbClr val="00B050"/>
                </a:solidFill>
                <a:effectLst/>
              </a:rPr>
              <a:t/>
            </a:r>
            <a:br>
              <a:rPr lang="ru-RU" i="1" dirty="0" smtClean="0">
                <a:solidFill>
                  <a:srgbClr val="00B050"/>
                </a:solidFill>
                <a:effectLst/>
              </a:rPr>
            </a:br>
            <a:r>
              <a:rPr lang="ru-RU" i="1" dirty="0" smtClean="0">
                <a:solidFill>
                  <a:srgbClr val="00B050"/>
                </a:solidFill>
                <a:effectLst/>
              </a:rPr>
              <a:t/>
            </a:r>
            <a:br>
              <a:rPr lang="ru-RU" i="1" dirty="0" smtClean="0">
                <a:solidFill>
                  <a:srgbClr val="00B050"/>
                </a:solidFill>
                <a:effectLst/>
              </a:rPr>
            </a:br>
            <a:r>
              <a:rPr lang="ru-RU" i="1" dirty="0" smtClean="0">
                <a:solidFill>
                  <a:srgbClr val="00B050"/>
                </a:solidFill>
                <a:effectLst/>
              </a:rPr>
              <a:t>Логопедическая игра</a:t>
            </a:r>
            <a:r>
              <a:rPr lang="ru-RU" i="1" dirty="0" smtClean="0">
                <a:solidFill>
                  <a:srgbClr val="00B050"/>
                </a:solidFill>
                <a:effectLst/>
              </a:rPr>
              <a:t/>
            </a:r>
            <a:br>
              <a:rPr lang="ru-RU" i="1" dirty="0" smtClean="0">
                <a:solidFill>
                  <a:srgbClr val="00B050"/>
                </a:solidFill>
                <a:effectLst/>
              </a:rPr>
            </a:br>
            <a:r>
              <a:rPr lang="en-US" i="1" dirty="0" smtClean="0">
                <a:solidFill>
                  <a:srgbClr val="00B050"/>
                </a:solidFill>
                <a:effectLst/>
              </a:rPr>
              <a:t> </a:t>
            </a:r>
            <a:r>
              <a:rPr lang="en-US" sz="6700" i="1" dirty="0" smtClean="0">
                <a:solidFill>
                  <a:srgbClr val="00B050"/>
                </a:solidFill>
                <a:effectLst/>
              </a:rPr>
              <a:t>“</a:t>
            </a:r>
            <a:r>
              <a:rPr lang="ru-RU" sz="6700" i="1" dirty="0" smtClean="0">
                <a:solidFill>
                  <a:srgbClr val="00B050"/>
                </a:solidFill>
                <a:effectLst/>
              </a:rPr>
              <a:t>Корзинка </a:t>
            </a:r>
            <a:br>
              <a:rPr lang="ru-RU" sz="6700" i="1" dirty="0" smtClean="0">
                <a:solidFill>
                  <a:srgbClr val="00B050"/>
                </a:solidFill>
                <a:effectLst/>
              </a:rPr>
            </a:br>
            <a:r>
              <a:rPr lang="ru-RU" sz="6700" i="1" dirty="0" smtClean="0">
                <a:solidFill>
                  <a:srgbClr val="00B050"/>
                </a:solidFill>
                <a:effectLst/>
              </a:rPr>
              <a:t>с овощами</a:t>
            </a:r>
            <a:r>
              <a:rPr lang="en-US" sz="6700" i="1" dirty="0" smtClean="0">
                <a:solidFill>
                  <a:srgbClr val="00B050"/>
                </a:solidFill>
                <a:effectLst/>
              </a:rPr>
              <a:t>”</a:t>
            </a:r>
            <a:endParaRPr lang="ru-RU" sz="6700" i="1" dirty="0">
              <a:solidFill>
                <a:srgbClr val="00B05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musafirova.ucoz.ru/Metod_kopilka/Pomosh/Dlja_prezent/Priroda/mir_prirody-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1026" name="огурец" descr="C:\Users\1\Desktop\зачет презентация 2\ogur2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1" y="762000"/>
            <a:ext cx="2667000" cy="1156970"/>
          </a:xfrm>
          <a:prstGeom prst="rect">
            <a:avLst/>
          </a:prstGeom>
          <a:noFill/>
        </p:spPr>
      </p:pic>
      <p:pic>
        <p:nvPicPr>
          <p:cNvPr id="1027" name="морковь" descr="C:\Users\1\Desktop\зачет презентация 2\морковь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0" y="2057400"/>
            <a:ext cx="2133601" cy="1862137"/>
          </a:xfrm>
          <a:prstGeom prst="rect">
            <a:avLst/>
          </a:prstGeom>
          <a:noFill/>
        </p:spPr>
      </p:pic>
      <p:pic>
        <p:nvPicPr>
          <p:cNvPr id="1028" name="капуста" descr="C:\Users\1\Desktop\зачет презентация 2\помидор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95600" y="4267200"/>
            <a:ext cx="2057400" cy="1911927"/>
          </a:xfrm>
          <a:prstGeom prst="rect">
            <a:avLst/>
          </a:prstGeom>
          <a:noFill/>
        </p:spPr>
      </p:pic>
      <p:pic>
        <p:nvPicPr>
          <p:cNvPr id="1029" name="корзина" descr="C:\Users\1\Desktop\зачет презентация 2\корзина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57800" y="2895600"/>
            <a:ext cx="3524250" cy="3305747"/>
          </a:xfrm>
          <a:prstGeom prst="rect">
            <a:avLst/>
          </a:prstGeom>
          <a:noFill/>
        </p:spPr>
      </p:pic>
      <p:pic>
        <p:nvPicPr>
          <p:cNvPr id="1030" name="банан" descr="C:\Users\1\Desktop\зачет презентация 2\банан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19200" y="2133600"/>
            <a:ext cx="1981200" cy="1879600"/>
          </a:xfrm>
          <a:prstGeom prst="rect">
            <a:avLst/>
          </a:prstGeom>
          <a:noFill/>
        </p:spPr>
      </p:pic>
      <p:pic>
        <p:nvPicPr>
          <p:cNvPr id="1031" name="баклажан" descr="C:\Users\1\Desktop\зачет презентация 2\баклажан.pn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EFFFC"/>
              </a:clrFrom>
              <a:clrTo>
                <a:srgbClr val="FEFF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29400" y="762000"/>
            <a:ext cx="1943100" cy="2173787"/>
          </a:xfrm>
          <a:prstGeom prst="rect">
            <a:avLst/>
          </a:prstGeom>
          <a:noFill/>
        </p:spPr>
      </p:pic>
      <p:pic>
        <p:nvPicPr>
          <p:cNvPr id="1032" name="лимон" descr="C:\Users\1\Desktop\зачет презентация 2\лимон.jpe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38600" y="762000"/>
            <a:ext cx="1428750" cy="1428750"/>
          </a:xfrm>
          <a:prstGeom prst="rect">
            <a:avLst/>
          </a:prstGeom>
          <a:noFill/>
        </p:spPr>
      </p:pic>
      <p:pic>
        <p:nvPicPr>
          <p:cNvPr id="1033" name="вишня" descr="C:\Users\1\Desktop\зачет презентация 2\вишня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81000" y="4419600"/>
            <a:ext cx="1905000" cy="17064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11111E-6 C -0.0401 -0.00116 -0.08021 -0.00186 -0.12031 -0.00324 C -0.14271 -0.00417 -0.16476 -0.0132 -0.18698 -0.01598 C -0.27865 -0.01436 -0.33316 -0.01598 -0.40955 -0.00949 C -0.42535 -0.00556 -0.44132 -0.00348 -0.45729 -1.11111E-6 C -0.47413 0.00972 -0.49167 0.01504 -0.50729 0.02847 C -0.51406 0.03426 -0.52205 0.03981 -0.52865 0.04606 C -0.53611 0.05301 -0.53993 0.0581 -0.54896 0.06041 C -0.55139 0.06203 -0.55382 0.06319 -0.55608 0.06504 C -0.55747 0.0662 -0.55816 0.06875 -0.55955 0.0699 C -0.56441 0.07407 -0.56997 0.07685 -0.575 0.08102 C -0.58038 0.09004 -0.58715 0.09629 -0.5941 0.10324 C -0.59566 0.10486 -0.5974 0.10625 -0.59896 0.10787 C -0.60052 0.10949 -0.60365 0.11273 -0.60365 0.11273 C -0.60556 0.12014 -0.61059 0.12569 -0.61441 0.13171 C -0.61858 0.14814 -0.61181 0.125 -0.6191 0.13958 C -0.61997 0.14143 -0.61962 0.14398 -0.62031 0.14606 C -0.62118 0.14838 -0.62274 0.15023 -0.62396 0.15231 C -0.62587 0.16736 -0.62326 0.15393 -0.62865 0.16666 C -0.63142 0.17291 -0.63212 0.18032 -0.63333 0.18727 C -0.63472 0.19467 -0.63698 0.20949 -0.63698 0.20949 C -0.63611 0.27685 -0.64931 0.34907 -0.62986 0.41111 C -0.62795 0.42847 -0.62257 0.43842 -0.6132 0.45069 C -0.60903 0.46713 -0.59861 0.48287 -0.58941 0.49514 C -0.58906 0.49884 -0.58941 0.50301 -0.5882 0.50625 C -0.58767 0.50787 -0.58559 0.50671 -0.58455 0.50787 C -0.58056 0.51227 -0.58038 0.51759 -0.57396 0.5206 C -0.56875 0.53102 -0.56111 0.53588 -0.55243 0.53819 C -0.54809 0.5493 -0.54097 0.5493 -0.53229 0.55231 C -0.52517 0.55949 -0.51667 0.56064 -0.50833 0.56504 C -0.50278 0.57546 -0.49913 0.57615 -0.48941 0.57777 C -0.47465 0.58958 -0.45816 0.58518 -0.4441 0.59676 C -0.4382 0.59629 -0.43212 0.59514 -0.42622 0.59514 C -0.42379 0.59514 -0.42153 0.59699 -0.4191 0.59676 C -0.41615 0.59629 -0.41372 0.59259 -0.41076 0.59213 C -0.40608 0.5912 -0.40122 0.59097 -0.39653 0.59051 C -0.38455 0.57453 -0.36615 0.58078 -0.35 0.57939 C -0.33837 0.57291 -0.33212 0.56736 -0.32743 0.58564 C -0.32188 0.5831 -0.31858 0.5868 -0.3132 0.58727 C -0.29931 0.58865 -0.28542 0.58935 -0.27153 0.59051 C -0.27656 0.60023 -0.27031 0.59884 -0.26441 0.60162 C -0.21892 0.59884 -0.17292 0.6037 -0.12743 0.60486 C -0.08976 0.60393 -0.07986 0.60532 -0.05243 0.6 C -0.04375 0.59398 -0.03576 0.58541 -0.02622 0.58264 C -0.01736 0.57662 -0.01076 0.56504 -0.00122 0.5618 C 0.0026 0.55856 0.01267 0.55069 0.01667 0.55069 " pathEditMode="relative" ptsTypes="fffffffffffffffffffffffffffffffffffffffffffffA">
                                      <p:cBhvr>
                                        <p:cTn id="6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8" presetClass="exit" presetSubtype="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88889E-6 -2.96296E-6 C -0.00365 -0.00625 -0.00626 -0.0118 -0.01198 -0.01435 C -0.01563 -0.01921 -0.01893 -0.01967 -0.02275 -0.02384 C -0.02744 -0.02893 -0.03108 -0.03402 -0.03699 -0.03657 C -0.04376 -0.04375 -0.0474 -0.04745 -0.05608 -0.04907 C -0.06094 -0.0537 -0.06424 -0.05416 -0.07032 -0.05555 C -0.07778 -0.05902 -0.08247 -0.06203 -0.09046 -0.06342 C -0.10435 -0.07083 -0.12205 -0.07291 -0.13699 -0.07453 C -0.17032 -0.09004 -0.21094 -0.0831 -0.24532 -0.0699 C -0.25244 -0.06319 -0.24462 -0.06967 -0.25487 -0.06504 C -0.2606 -0.0625 -0.26459 -0.05648 -0.27032 -0.05393 C -0.27344 -0.05069 -0.27622 -0.04652 -0.27987 -0.04444 C -0.28455 -0.0419 -0.28751 -0.04074 -0.29167 -0.03657 C -0.30192 -0.02639 -0.28959 -0.03541 -0.29879 -0.03009 C -0.3007 -0.02893 -0.30539 -0.02592 -0.30712 -0.02384 C -0.30973 -0.02083 -0.31442 -0.01435 -0.31442 -0.01435 C -0.31754 0.00047 -0.33178 0.00996 -0.34046 0.01898 C -0.34219 0.02084 -0.34341 0.02385 -0.34532 0.02547 C -0.35348 0.03287 -0.36407 0.03658 -0.37275 0.04283 C -0.38004 0.04815 -0.3882 0.0544 -0.39532 0.06042 C -0.40209 0.06621 -0.40678 0.07246 -0.41442 0.07616 C -0.42153 0.08565 -0.42865 0.0956 -0.43455 0.10648 C -0.43785 0.11945 -0.44237 0.13079 -0.4441 0.14445 C -0.44341 0.18148 -0.44428 0.22037 -0.43942 0.25718 C -0.43907 0.2882 -0.44393 0.34098 -0.43455 0.37778 C -0.43369 0.39051 -0.43282 0.40232 -0.42987 0.41435 C -0.42865 0.42593 -0.4283 0.43681 -0.42501 0.44769 C -0.42414 0.45926 -0.42414 0.46621 -0.42032 0.47616 C -0.41876 0.48449 -0.41841 0.49236 -0.41546 0.5 C -0.41389 0.51111 -0.41233 0.52107 -0.40955 0.53172 C -0.40921 0.53496 -0.40903 0.5382 -0.40834 0.54121 C -0.40782 0.54306 -0.40643 0.54422 -0.40608 0.54607 C -0.40435 0.55394 -0.40469 0.56273 -0.40122 0.56991 C -0.40035 0.57176 -0.39879 0.57269 -0.39775 0.57454 C -0.38334 0.60023 -0.40018 0.5713 -0.39289 0.58727 C -0.38942 0.59491 -0.38542 0.60162 -0.38212 0.60949 C -0.37692 0.62223 -0.37466 0.63403 -0.36546 0.64283 C -0.36511 0.6456 -0.36546 0.64861 -0.36442 0.65093 C -0.36233 0.65533 -0.35886 0.65834 -0.35608 0.66204 C -0.34914 0.6713 -0.35417 0.67269 -0.3441 0.68102 C -0.33889 0.69213 -0.33386 0.70209 -0.32501 0.70787 C -0.31633 0.72223 -0.30469 0.72963 -0.2941 0.74121 C -0.28212 0.75417 -0.28004 0.75996 -0.26442 0.76505 C -0.25105 0.77986 -0.23369 0.78565 -0.21667 0.78889 C -0.21008 0.79329 -0.20487 0.79468 -0.19775 0.79676 C -0.19514 0.79838 -0.18455 0.80579 -0.18212 0.80648 C -0.16876 0.81065 -0.15521 0.81135 -0.14167 0.81598 C -0.11112 0.81482 -0.08056 0.81551 -0.05001 0.81273 C -0.04532 0.81227 -0.0415 0.80718 -0.03699 0.80648 C -0.02466 0.80463 -0.01232 0.80533 -8.88889E-6 0.80486 C 0.01302 0.79977 0.02587 0.79352 0.03924 0.79051 C 0.04671 0.78635 0.05381 0.78426 0.06181 0.78264 C 0.07691 0.7757 0.0948 0.7757 0.11059 0.77454 C 0.12483 0.7713 0.13907 0.77037 0.15348 0.76829 C 0.16823 0.76598 0.18125 0.76158 0.19636 0.76042 C 0.21563 0.75394 0.20573 0.75602 0.22622 0.75394 C 0.23577 0.7507 0.2448 0.74676 0.25469 0.74445 C 0.26025 0.74144 0.2658 0.74074 0.27136 0.7382 C 0.28612 0.72199 0.30365 0.70834 0.32014 0.69537 C 0.32379 0.68959 0.32726 0.68357 0.33091 0.67778 C 0.33195 0.67593 0.33212 0.67315 0.33334 0.67153 C 0.33421 0.67037 0.33559 0.67037 0.33681 0.66991 C 0.34046 0.66204 0.34219 0.65417 0.34514 0.64607 C 0.34549 0.64283 0.34584 0.63959 0.34636 0.63658 C 0.34705 0.63334 0.34879 0.62709 0.34879 0.62709 C 0.35052 0.60486 0.35521 0.57801 0.34514 0.5588 C 0.3441 0.5544 0.34289 0.5507 0.34289 0.54607 " pathEditMode="relative" ptsTypes="ffffffffffffffffffffffffffffffffffffffffffffffffffffffffffffffffffA">
                                      <p:cBhvr>
                                        <p:cTn id="18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813 0.59375 C 0.28751 0.5963 0.29428 0.59746 0.30435 0.59862 C 0.33108 0.60695 0.35383 0.59607 0.37935 0.59213 C 0.38855 0.58612 0.40035 0.5882 0.40903 0.58102 C 0.4132 0.57755 0.41633 0.57362 0.42101 0.57153 C 0.42223 0.56945 0.4231 0.56713 0.42449 0.56528 C 0.42553 0.56389 0.42726 0.56343 0.42813 0.56204 C 0.43178 0.55625 0.43456 0.54676 0.43647 0.53982 C 0.43733 0.53658 0.43803 0.53334 0.4389 0.53033 C 0.43959 0.52801 0.44046 0.52616 0.44115 0.52385 C 0.44202 0.52084 0.44358 0.51436 0.44358 0.51436 C 0.44254 0.39746 0.44775 0.4088 0.43647 0.34306 C 0.43577 0.32269 0.43577 0.275 0.4257 0.25579 C 0.42449 0.24653 0.4224 0.24051 0.4198 0.23195 C 0.41841 0.21783 0.41459 0.20741 0.40903 0.19537 C 0.40747 0.18473 0.40244 0.17848 0.39949 0.16829 C 0.39011 0.13473 0.3764 0.10139 0.36147 0.07153 C 0.35765 0.06389 0.35348 0.05672 0.34949 0.04931 C 0.34376 0.03889 0.34601 0.03727 0.3389 0.03195 C 0.33022 0.02547 0.3231 0.0169 0.31494 0.00973 C 0.30956 0.0051 0.30261 0.00324 0.29723 -0.00138 C 0.29515 -0.00324 0.29358 -0.00671 0.29115 -0.00787 C 0.28542 -0.01041 0.27327 -0.0125 0.27327 -0.0125 C 0.26494 -0.01828 0.25886 -0.0243 0.24949 -0.02685 C 0.24115 -0.03148 0.23213 -0.03402 0.22327 -0.03634 C 0.19775 -0.05023 0.18438 -0.0493 0.15313 -0.05069 C 0.13872 -0.05555 0.12362 -0.05463 0.10903 -0.05856 C 0.08994 -0.0581 0.07101 -0.05833 0.05192 -0.05694 C 0.04949 -0.05671 0.0448 -0.05393 0.0448 -0.05393 C 0.04358 -0.05277 0.04254 -0.05138 0.04115 -0.05069 C 0.03959 -0.04976 0.03785 -0.05023 0.03647 -0.04907 C 0.03247 -0.04606 0.02414 -0.03541 0.02223 -0.03009 " pathEditMode="relative" ptsTypes="fffffffffffffffffffffffffffffffA">
                                      <p:cBhvr>
                                        <p:cTn id="21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59259E-6 C 0.00104 -0.0081 0.00139 -0.01227 0.00486 -0.01875 C 0.00642 -0.02547 0.00764 -0.03704 0.01076 -0.04283 C 0.01198 -0.04468 0.01319 -0.04676 0.01441 -0.04908 C 0.01597 -0.05209 0.01909 -0.05857 0.01909 -0.05857 C 0.02066 -0.06644 0.0243 -0.07662 0.02864 -0.08241 C 0.0401 -0.09769 0.02725 -0.07709 0.03698 -0.0919 C 0.04132 -0.09861 0.04479 -0.10417 0.05 -0.10926 C 0.05555 -0.12037 0.04844 -0.10718 0.05833 -0.12037 C 0.05972 -0.12222 0.06059 -0.12477 0.06198 -0.12685 C 0.06302 -0.12847 0.06441 -0.12986 0.06562 -0.13148 C 0.07534 -0.15926 0.10677 -0.16111 0.12621 -0.16482 C 0.18385 -0.16435 0.24132 -0.16551 0.29896 -0.1632 C 0.31215 -0.16273 0.325 -0.15625 0.33819 -0.15533 C 0.34791 -0.15347 0.35816 -0.15162 0.36788 -0.14908 C 0.37639 -0.14676 0.38316 -0.14259 0.39166 -0.14097 C 0.39826 -0.13681 0.40486 -0.13634 0.41198 -0.13472 C 0.42639 -0.12477 0.40451 -0.13912 0.42396 -0.12986 C 0.42604 -0.12894 0.42778 -0.12639 0.42986 -0.12523 C 0.43975 -0.11922 0.45121 -0.11621 0.46198 -0.11412 C 0.4684 -0.10834 0.47812 -0.10371 0.48576 -0.10139 C 0.49097 -0.09699 0.49618 -0.09653 0.50121 -0.0919 C 0.51354 -0.08172 0.52344 -0.06783 0.53698 -0.06019 C 0.54236 -0.05278 0.54913 -0.04815 0.55364 -0.03959 C 0.55625 -0.02894 0.5526 -0.03959 0.55833 -0.0331 C 0.55989 -0.03148 0.56076 -0.02894 0.56198 -0.02685 C 0.56423 -0.01227 0.57344 -0.00509 0.57986 0.00625 C 0.5842 0.01412 0.58819 0.02639 0.59409 0.03171 C 0.59514 0.03588 0.59531 0.04051 0.59653 0.04467 C 0.59774 0.04861 0.59982 0.05185 0.60121 0.05578 C 0.60434 0.07592 0.60764 0.09629 0.61198 0.11597 C 0.61232 0.13078 0.61198 0.14537 0.61319 0.16041 C 0.61354 0.16551 0.61632 0.16967 0.61666 0.17477 C 0.61805 0.19328 0.61528 0.22268 0.62031 0.24305 C 0.62205 0.25949 0.6217 0.28032 0.62743 0.29537 C 0.62969 0.31643 0.63142 0.33588 0.63229 0.35741 C 0.63212 0.3706 0.63698 0.44375 0.62743 0.47477 C 0.62621 0.48657 0.62448 0.49676 0.62153 0.5081 C 0.62014 0.52569 0.61701 0.54699 0.61198 0.56342 C 0.60833 0.59143 0.6 0.61944 0.59062 0.64444 C 0.58403 0.66227 0.58628 0.67616 0.56909 0.68264 C 0.51302 0.68009 0.50903 0.68171 0.46909 0.66852 C 0.46267 0.66319 0.45659 0.6625 0.45 0.65717 C 0.43941 0.63889 0.45087 0.65555 0.44062 0.64791 C 0.43541 0.64398 0.43107 0.63819 0.42621 0.63356 C 0.41909 0.62662 0.41267 0.61713 0.40729 0.60787 C 0.40642 0.60463 0.40625 0.60139 0.40486 0.59861 C 0.40364 0.59583 0.40208 0.59352 0.40121 0.59074 C 0.39757 0.57916 0.39548 0.5669 0.39166 0.55555 C 0.38941 0.52847 0.38698 0.49977 0.39288 0.47291 C 0.39427 0.46713 0.39705 0.45648 0.40121 0.45231 C 0.40416 0.44977 0.40781 0.44861 0.41076 0.44629 C 0.42361 0.44745 0.43246 0.44514 0.44166 0.45717 C 0.44409 0.46065 0.44705 0.46319 0.44896 0.4669 C 0.45052 0.47014 0.45087 0.47639 0.45364 0.47639 C 0.45399 0.47639 0.45451 0.47639 0.45486 0.47639 " pathEditMode="relative" ptsTypes="fffffffffffffffffffffffffffffffffffffffffffffffffffffffA">
                                      <p:cBhvr>
                                        <p:cTn id="2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8" presetClass="exit" presetSubtype="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11111E-6 C -0.00416 -0.01111 -0.00885 -0.00949 -0.01545 -0.01598 C -0.02048 -0.02107 -0.02395 -0.02639 -0.02968 -0.0301 C -0.03298 -0.04306 -0.02812 -0.02801 -0.03454 -0.03658 C -0.04756 -0.05394 -0.03038 -0.03773 -0.04166 -0.04769 C -0.04774 -0.05926 -0.04982 -0.06389 -0.05954 -0.07153 C -0.06736 -0.08565 -0.05815 -0.07176 -0.06788 -0.0794 C -0.06927 -0.08056 -0.06996 -0.08287 -0.07135 -0.08426 C -0.07795 -0.09051 -0.08368 -0.09352 -0.09166 -0.09537 C -0.10104 -0.10463 -0.09131 -0.09676 -0.10833 -0.10162 C -0.11006 -0.10209 -0.11128 -0.10417 -0.11302 -0.10486 C -0.11527 -0.10579 -0.1177 -0.10602 -0.12013 -0.10648 C -0.146 -0.10602 -0.1717 -0.10579 -0.19756 -0.10486 C -0.20572 -0.10463 -0.22326 -0.08611 -0.22968 -0.08102 C -0.24131 -0.07176 -0.25538 -0.0632 -0.26423 -0.04931 C -0.26944 -0.04121 -0.27187 -0.03102 -0.27621 -0.02223 C -0.28003 -0.01412 -0.28385 -0.00787 -0.28576 0.00162 C -0.29114 0.02824 -0.29062 0.05625 -0.29756 0.0824 C -0.3019 0.11643 -0.30868 0.15787 -0.29635 0.18889 C -0.28836 0.20902 -0.27951 0.21574 -0.26909 0.23171 C -0.23229 0.28796 -0.1835 0.32639 -0.12847 0.3412 C -0.11562 0.34815 -0.10295 0.35416 -0.08923 0.35717 C -0.07604 0.36458 -0.06371 0.36921 -0.05 0.37291 C -0.03958 0.38148 -0.02743 0.37916 -0.01545 0.38102 C -0.00989 0.3831 -0.00434 0.38518 0.00122 0.38727 C 0.01546 0.39259 0.04532 0.39352 0.04532 0.39352 C 0.05139 0.39629 0.05712 0.39953 0.0632 0.40162 C 0.07726 0.41273 0.08941 0.41574 0.10591 0.41736 C 0.10834 0.41852 0.11077 0.41967 0.1132 0.4206 C 0.11632 0.42176 0.12257 0.42384 0.12257 0.42384 C 0.13542 0.43449 0.15955 0.42731 0.17032 0.42685 C 0.18681 0.42199 0.20382 0.42407 0.22032 0.41898 C 0.22587 0.41527 0.23143 0.41157 0.23698 0.40787 C 0.24202 0.39768 0.23577 0.40833 0.24879 0.39838 C 0.26441 0.38634 0.24115 0.39884 0.25834 0.3824 C 0.26355 0.37754 0.26754 0.37176 0.27257 0.36666 C 0.275 0.36018 0.27813 0.35509 0.28091 0.34907 C 0.28247 0.34143 0.28542 0.33565 0.2882 0.32847 C 0.28941 0.31481 0.29098 0.31828 0.29289 0.30787 C 0.29566 0.29236 0.29688 0.27315 0.30244 0.25879 C 0.30313 0.24861 0.30122 0.2287 0.30834 0.22222 C 0.30973 0.2169 0.30955 0.21898 0.30955 0.21574 " pathEditMode="relative" ptsTypes="fffffffffffffffffffffffffffffffffffffffffA">
                                      <p:cBhvr>
                                        <p:cTn id="38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48" presetClass="exit" presetSubtype="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6.66667E-6 C 0.00277 -0.00186 0.00538 -0.00348 0.00833 -0.00487 C 0.01024 -0.00602 0.01232 -0.00556 0.01423 -0.00649 C 0.02152 -0.00996 0.02795 -0.01598 0.03576 -0.01899 C 0.04566 -0.02917 0.05833 -0.02963 0.06788 -0.04121 C 0.07309 -0.04746 0.0809 -0.05463 0.08576 -0.06204 C 0.09027 -0.06899 0.09322 -0.07454 0.09878 -0.0794 C 0.1059 -0.09283 0.11579 -0.10834 0.125 -0.11899 C 0.12673 -0.12107 0.12916 -0.12176 0.1309 -0.12385 C 0.13385 -0.12732 0.13923 -0.13496 0.13923 -0.13496 C 0.14184 -0.14538 0.14756 -0.14329 0.15243 -0.15232 C 0.15677 -0.16042 0.15416 -0.15741 0.15954 -0.16204 C 0.16267 -0.17269 0.16805 -0.17871 0.175 -0.18565 C 0.17847 -0.18913 0.18576 -0.19538 0.18576 -0.19538 C 0.1875 -0.20278 0.19131 -0.20463 0.19635 -0.20788 C 0.20677 -0.22176 0.20156 -0.21876 0.20954 -0.22223 C 0.21441 -0.23149 0.21944 -0.2338 0.22621 -0.23982 C 0.23437 -0.24723 0.225 -0.24213 0.23333 -0.24769 C 0.24045 -0.25255 0.2375 -0.24885 0.24288 -0.25394 C 0.25868 -0.26899 0.27343 -0.28889 0.29288 -0.29538 C 0.30937 -0.3095 0.33229 -0.31621 0.35121 -0.31899 C 0.39479 -0.31829 0.41579 -0.32061 0.45121 -0.31112 C 0.46163 -0.3044 0.47326 -0.29862 0.48454 -0.29538 C 0.49114 -0.28612 0.48437 -0.29376 0.49513 -0.28889 C 0.50381 -0.28496 0.51041 -0.27547 0.51909 -0.27153 C 0.52517 -0.26598 0.53142 -0.26181 0.53802 -0.25718 C 0.54062 -0.25209 0.54027 -0.25186 0.54409 -0.24769 C 0.54722 -0.24445 0.55347 -0.2382 0.55347 -0.2382 C 0.55833 -0.22848 0.55277 -0.23774 0.56076 -0.2301 C 0.56736 -0.22385 0.57187 -0.21644 0.57968 -0.21274 C 0.58229 -0.20232 0.57864 -0.2132 0.58576 -0.20487 C 0.59027 -0.19954 0.59635 -0.18681 0.6 -0.18102 C 0.6059 -0.16088 0.61163 -0.14213 0.62013 -0.12385 C 0.62048 -0.12176 0.62048 -0.11945 0.62135 -0.1176 C 0.62222 -0.11598 0.62447 -0.11621 0.625 -0.11436 C 0.62656 -0.10834 0.62656 -0.10163 0.62743 -0.09538 C 0.62795 -0.0919 0.6302 -0.08913 0.6309 -0.08565 C 0.6342 -0.06852 0.63906 -0.05278 0.64409 -0.03658 C 0.64947 -0.01922 0.65 0.00347 0.65243 0.02222 C 0.65121 0.08657 0.65937 0.16365 0.62968 0.2206 C 0.62187 0.23541 0.61666 0.24884 0.6059 0.26018 C 0.60364 0.26898 0.59461 0.278 0.58802 0.28101 C 0.5802 0.28888 0.57013 0.29166 0.56076 0.29513 C 0.5526 0.29814 0.54375 0.29976 0.53576 0.30324 C 0.53368 0.30416 0.53177 0.30601 0.52968 0.30624 C 0.51822 0.30763 0.50659 0.3074 0.49513 0.30787 C 0.49045 0.30763 0.43628 0.30324 0.41545 0.30324 " pathEditMode="relative" ptsTypes="ffffffffffffffffffffffffffffffffffffffffffffffA">
                                      <p:cBhvr>
                                        <p:cTn id="50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385 0.39097 C 0.5493 0.38634 0.55278 0.38079 0.56475 0.36875 C 0.56771 0.36574 0.5717 0.36412 0.5743 0.36065 C 0.5776 0.35625 0.58021 0.35069 0.58385 0.34653 C 0.5868 0.34329 0.59045 0.34167 0.5934 0.33843 C 0.59844 0.3331 0.60087 0.32778 0.60642 0.32431 C 0.61232 0.31644 0.6184 0.30949 0.62552 0.30347 C 0.63073 0.29468 0.63646 0.28912 0.64219 0.28125 C 0.64357 0.2794 0.64444 0.27708 0.64566 0.275 C 0.65 0.26806 0.65416 0.26088 0.65885 0.2544 C 0.67396 0.23403 0.68785 0.2125 0.70295 0.19236 C 0.71458 0.17685 0.7184 0.15509 0.72899 0.13843 C 0.7335 0.11852 0.7368 0.10394 0.74462 0.08611 C 0.74965 0.01713 0.75434 -0.05556 0.73732 -0.12176 C 0.73594 -0.13657 0.73194 -0.14074 0.72673 -0.15347 C 0.72066 -0.16852 0.71632 -0.1838 0.70885 -0.19792 C 0.70642 -0.20903 0.70312 -0.21319 0.6993 -0.22338 C 0.69305 -0.25579 0.67135 -0.28588 0.65399 -0.30903 C 0.64427 -0.32199 0.63507 -0.33588 0.62187 -0.34236 C 0.6158 -0.35069 0.60868 -0.34977 0.60173 -0.35509 C 0.5993 -0.35694 0.59739 -0.36088 0.59462 -0.36157 C 0.58698 -0.36366 0.57795 -0.36435 0.57066 -0.36782 C 0.55833 -0.37384 0.54653 -0.37778 0.53385 -0.38218 C 0.52413 -0.38981 0.51423 -0.38889 0.50295 -0.39005 C 0.4835 -0.39444 0.46423 -0.39583 0.44462 -0.39792 C 0.39114 -0.39653 0.33993 -0.39769 0.28732 -0.39167 C 0.27482 -0.38449 0.26441 -0.38495 0.25052 -0.3838 C 0.23698 -0.37847 0.22396 -0.37176 0.21007 -0.36944 C 0.20173 -0.36574 0.20746 -0.36875 0.1934 -0.35833 C 0.18923 -0.35532 0.18437 -0.35556 0.18021 -0.35208 C 0.17708 -0.34954 0.175 -0.34491 0.17187 -0.34236 C 0.16371 -0.33588 0.15243 -0.33148 0.14462 -0.32338 C 0.13819 -0.3169 0.13368 -0.30764 0.12673 -0.30278 C 0.11666 -0.28264 0.10521 -0.26366 0.09462 -0.24398 C 0.09132 -0.23148 0.09635 -0.24931 0.08975 -0.23287 C 0.08055 -0.21019 0.09045 -0.22963 0.08385 -0.21713 C 0.0835 -0.21343 0.08385 -0.20949 0.08264 -0.20602 C 0.08212 -0.20417 0.07951 -0.20463 0.07899 -0.20278 C 0.07778 -0.19907 0.07864 -0.19421 0.07795 -0.19005 C 0.07743 -0.18727 0.0743 -0.18148 0.07309 -0.17894 C 0.07083 -0.16759 0.07083 -0.15532 0.06597 -0.1456 C 0.06423 -0.13194 0.05972 -0.11944 0.05764 -0.10602 C 0.05555 -0.09306 0.05503 -0.07986 0.05052 -0.06782 C 0.04757 -0.04884 0.04323 -0.03102 0.03975 -0.01227 C 0.03923 -0.00231 0.03524 0.03032 0.04097 0.03681 " pathEditMode="relative" ptsTypes="ffffffffffffffffffffffffffffffffffffffffffffA">
                                      <p:cBhvr>
                                        <p:cTn id="53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83333E-6 4.81481E-6 C -0.00053 -0.01296 0.00103 -0.03079 -0.00487 -0.04259 C -0.00747 -0.05625 -0.00956 -0.0706 -0.01563 -0.08218 C -0.01667 -0.08982 -0.01633 -0.0912 -0.0191 -0.09815 C -0.02136 -0.1037 -0.02622 -0.11435 -0.02622 -0.11435 C -0.02952 -0.13519 -0.02466 -0.10972 -0.03108 -0.12824 C -0.03942 -0.15255 -0.03004 -0.13472 -0.0382 -0.14884 C -0.03907 -0.15602 -0.03942 -0.16273 -0.04289 -0.16806 C -0.04758 -0.17546 -0.04567 -0.16968 -0.04897 -0.17755 C -0.05157 -0.18403 -0.05226 -0.19213 -0.05487 -0.19815 C -0.05678 -0.20278 -0.0599 -0.20648 -0.06199 -0.21088 C -0.06529 -0.2257 -0.06772 -0.22407 -0.07275 -0.23634 C -0.07501 -0.24213 -0.07588 -0.24884 -0.07865 -0.2537 C -0.07987 -0.25602 -0.08195 -0.25787 -0.08334 -0.26019 C -0.09011 -0.27037 -0.08438 -0.2625 -0.08942 -0.27269 C -0.09601 -0.28588 -0.10435 -0.29792 -0.11077 -0.31111 C -0.11546 -0.32014 -0.11876 -0.33125 -0.12275 -0.34097 C -0.12518 -0.34722 -0.13108 -0.35857 -0.13108 -0.35857 C -0.13282 -0.36505 -0.13942 -0.37593 -0.13942 -0.37593 C -0.14011 -0.37847 -0.14063 -0.38148 -0.14167 -0.3838 C -0.14254 -0.38588 -0.14445 -0.38657 -0.14532 -0.38866 C -0.14862 -0.39607 -0.14584 -0.39722 -0.15122 -0.40463 C -0.15417 -0.42037 -0.14983 -0.40093 -0.15608 -0.41713 C -0.15869 -0.42384 -0.15886 -0.4294 -0.16199 -0.43634 C -0.16529 -0.4537 -0.17292 -0.46713 -0.17744 -0.4838 C -0.17831 -0.49491 -0.17865 -0.50139 -0.1823 -0.51088 C -0.18334 -0.53565 -0.1941 -0.58195 -0.17397 -0.59491 C -0.16459 -0.61343 -0.13838 -0.61852 -0.12275 -0.62037 C -0.10713 -0.62639 -0.1073 -0.62546 -0.08577 -0.62662 C -0.06199 -0.63195 -0.03733 -0.6331 -0.0132 -0.63472 C 0.05711 -0.6338 0.14965 -0.6463 0.22846 -0.62824 C 0.24808 -0.61551 0.22239 -0.63102 0.24392 -0.62199 C 0.26475 -0.6132 0.23662 -0.61991 0.25937 -0.61551 C 0.26961 -0.60926 0.27933 -0.60648 0.29044 -0.6044 C 0.30138 -0.59398 0.31058 -0.58935 0.32378 -0.58542 C 0.3335 -0.57778 0.34357 -0.57199 0.35346 -0.56482 C 0.36215 -0.55857 0.36892 -0.55255 0.37846 -0.54884 C 0.38697 -0.54144 0.39617 -0.53796 0.40468 -0.53148 C 0.41145 -0.52616 0.4184 -0.51968 0.42499 -0.51412 C 0.43593 -0.50486 0.44635 -0.49468 0.45711 -0.48542 C 0.47083 -0.47384 0.46145 -0.47732 0.47256 -0.47431 C 0.47517 -0.46065 0.47117 -0.47477 0.47846 -0.46482 C 0.47933 -0.46366 0.47881 -0.46111 0.47968 -0.45995 C 0.4809 -0.45833 0.48281 -0.45787 0.48437 -0.45695 C 0.49531 -0.4375 0.49218 -0.40625 0.50468 -0.39028 C 0.50954 -0.37384 0.51683 -0.35833 0.52499 -0.34421 C 0.52933 -0.31204 0.52187 -0.36065 0.52968 -0.32986 C 0.53072 -0.3257 0.5302 -0.3213 0.5309 -0.31713 C 0.53333 -0.30324 0.53697 -0.29005 0.53923 -0.27593 C 0.54114 -0.26412 0.54149 -0.25162 0.5427 -0.23935 C 0.54235 -0.2081 0.54895 -0.15602 0.53333 -0.12361 C 0.53176 -0.11551 0.53003 -0.10787 0.52846 -0.09977 C 0.52534 -0.08357 0.52899 -0.07778 0.52135 -0.06806 C 0.51961 -0.05926 0.51544 -0.05787 0.5118 -0.04884 C 0.50989 -0.04445 0.50885 -0.03958 0.50711 -0.03495 C 0.5059 -0.02639 0.50468 -0.01968 0.50103 -0.01273 C 0.49843 -0.0007 0.49096 0.00671 0.48558 0.01597 C 0.48489 0.01944 0.48471 0.02268 0.48333 0.02569 C 0.48263 0.02708 0.48055 0.02708 0.47968 0.0287 C 0.47326 0.04167 0.48402 0.02986 0.47499 0.03843 C 0.47221 0.04884 0.4684 0.05509 0.46301 0.06366 C 0.45919 0.06968 0.45694 0.07708 0.45103 0.0794 C 0.44808 0.08264 0.44565 0.08611 0.4427 0.08912 C 0.43124 0.09977 0.41562 0.10231 0.40225 0.10671 C 0.39426 0.10602 0.38645 0.10579 0.37846 0.10509 C 0.36805 0.1037 0.36162 0.09005 0.35225 0.08588 C 0.35103 0.08403 0.35017 0.08218 0.34878 0.08125 C 0.34774 0.08032 0.346 0.08079 0.34513 0.0794 C 0.34478 0.07917 0.346 0.07847 0.34635 0.07778 " pathEditMode="relative" ptsTypes="ffffffffffffffffffffffffffffffffffffffffffffffffffffffffffffffffffffA">
                                      <p:cBhvr>
                                        <p:cTn id="5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8" presetClass="exit" presetSubtype="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3333E-6 -3.7037E-7 C 0.00244 -0.00046 0.00695 0.00162 0.0073 -0.00162 C 0.00973 -0.025 -0.00537 -0.07245 -0.0118 -0.09514 C -0.01284 -0.09884 -0.01353 -0.10255 -0.01423 -0.10625 C -0.01579 -0.11412 -0.01892 -0.13009 -0.01892 -0.13009 C -0.02013 -0.14514 -0.02256 -0.15995 -0.02603 -0.17454 C -0.02968 -0.20856 -0.02447 -0.16944 -0.02968 -0.1919 C -0.03263 -0.20509 -0.0335 -0.22176 -0.03558 -0.23495 C -0.0368 -0.26944 -0.03958 -0.30393 -0.04392 -0.33796 C -0.04322 -0.38287 -0.04305 -0.42801 -0.04166 -0.47292 C -0.04166 -0.47546 -0.03576 -0.49792 -0.03558 -0.49838 C -0.02933 -0.52245 -0.02725 -0.53356 -0.0118 -0.54907 C -0.00451 -0.55648 -0.00364 -0.55949 0.00487 -0.56181 C 0.01754 -0.57361 0.0415 -0.57917 0.0573 -0.58241 C 0.08838 -0.58866 0.11702 -0.59167 0.14897 -0.59352 C 0.17466 -0.59282 0.20157 -0.60046 0.22622 -0.59051 C 0.24983 -0.58102 0.21754 -0.58912 0.24063 -0.58403 C 0.24792 -0.57986 0.25313 -0.57801 0.26077 -0.57616 C 0.27049 -0.5713 0.27935 -0.56852 0.28942 -0.56505 C 0.29567 -0.55926 0.30192 -0.55949 0.30956 -0.55718 C 0.31685 -0.55486 0.32275 -0.54977 0.32987 -0.54745 C 0.33351 -0.54491 0.33681 -0.54143 0.34063 -0.53958 C 0.34515 -0.53727 0.35487 -0.53495 0.35487 -0.53495 C 0.3639 -0.5287 0.37345 -0.52407 0.38334 -0.5206 C 0.39463 -0.50995 0.40713 -0.50393 0.4191 -0.49514 C 0.42535 -0.49051 0.42987 -0.48241 0.43577 -0.47778 C 0.43838 -0.47569 0.4415 -0.47477 0.4441 -0.47292 C 0.44966 -0.46898 0.44879 -0.46759 0.45365 -0.46181 C 0.46338 -0.45046 0.47362 -0.4375 0.48456 -0.42847 C 0.49532 -0.41018 0.48039 -0.43287 0.4941 -0.4206 C 0.49897 -0.4162 0.50261 -0.40949 0.5073 -0.40463 C 0.51147 -0.39491 0.51685 -0.38657 0.52154 -0.37778 C 0.52744 -0.36643 0.53178 -0.35393 0.5382 -0.34282 C 0.54167 -0.3287 0.5474 -0.31574 0.55122 -0.30162 C 0.55279 -0.28889 0.55904 -0.25972 0.56442 -0.24907 C 0.56685 -0.23704 0.56893 -0.22523 0.57032 -0.21273 C 0.57067 -0.19653 0.56841 -0.14352 0.57865 -0.12523 C 0.58004 -0.10116 0.58299 -0.07778 0.58577 -0.05393 C 0.58768 -0.03796 0.58785 -0.01574 0.59167 -3.7037E-7 C 0.59567 0.01667 0.59914 0.03218 0.60244 0.04931 C 0.60348 0.06157 0.60452 0.07315 0.60834 0.08426 C 0.6099 0.09491 0.61077 0.10324 0.61442 0.11273 C 0.61581 0.11968 0.61789 0.12616 0.61789 0.13333 " pathEditMode="relative" ptsTypes="ffffffffffffffffffffffffffffffffffffffffffA">
                                      <p:cBhvr>
                                        <p:cTn id="70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3542 -0.0375 C 0.6441 -0.04027 0.65261 -0.04143 0.66146 -0.04375 C 0.67396 -0.05208 0.6915 -0.0574 0.70556 -0.05972 C 0.70747 -0.06134 0.70938 -0.06296 0.71146 -0.06412 C 0.71372 -0.06574 0.7165 -0.06574 0.71876 -0.06759 C 0.72014 -0.06851 0.72084 -0.07129 0.72223 -0.07245 C 0.72449 -0.07453 0.72709 -0.07523 0.72935 -0.07685 C 0.73108 -0.08402 0.73542 -0.0868 0.73889 -0.09305 C 0.74497 -0.10393 0.74844 -0.11342 0.75313 -0.12453 C 0.75608 -0.13171 0.76008 -0.13773 0.76268 -0.14513 C 0.76303 -0.14837 0.76303 -0.15162 0.76389 -0.15486 C 0.76494 -0.15833 0.76806 -0.16041 0.76876 -0.16435 C 0.76997 -0.17037 0.76945 -0.17708 0.7698 -0.18333 C 0.76893 -0.29282 0.78699 -0.41967 0.74723 -0.52291 C 0.74341 -0.5456 0.73612 -0.56712 0.72813 -0.58796 C 0.72535 -0.60324 0.71962 -0.61296 0.71389 -0.62638 C 0.70973 -0.63564 0.7073 -0.64652 0.70209 -0.65486 C 0.70001 -0.65787 0.69792 -0.66111 0.69601 -0.66412 C 0.6882 -0.67824 0.69393 -0.66967 0.68768 -0.68657 C 0.67848 -0.71087 0.66094 -0.73449 0.64376 -0.74861 C 0.62952 -0.77337 0.62049 -0.77476 0.60087 -0.78518 C 0.57188 -0.80046 0.54167 -0.8118 0.51042 -0.81666 C 0.44879 -0.84212 0.38178 -0.81851 0.31754 -0.81666 C 0.29792 -0.81296 0.27952 -0.80138 0.26042 -0.79444 C 0.25035 -0.78564 0.24167 -0.77754 0.23299 -0.76597 C 0.23074 -0.76273 0.23039 -0.75787 0.22813 -0.75462 C 0.22049 -0.74467 0.22622 -0.75625 0.21876 -0.74375 C 0.21494 -0.73726 0.21459 -0.73194 0.21042 -0.72615 C 0.20817 -0.71412 0.20157 -0.70462 0.19844 -0.69305 C 0.20122 -0.68032 0.20435 -0.6699 0.20799 -0.65787 C 0.21094 -0.64837 0.21164 -0.63842 0.21633 -0.62962 C 0.21702 -0.60763 0.21598 -0.59884 0.2198 -0.58194 C 0.23629 -0.58541 0.23716 -0.58194 0.23542 -0.60231 C 0.24237 -0.60578 0.25712 -0.59375 0.25087 -0.6074 C 0.24949 -0.61458 0.24844 -0.62407 0.24376 -0.62962 C 0.23212 -0.64351 0.21511 -0.64791 0.20087 -0.65486 C 0.17987 -0.65416 0.15817 -0.65856 0.13768 -0.65185 C 0.13091 -0.6493 0.12449 -0.64444 0.11754 -0.64212 C 0.11199 -0.63726 0.10643 -0.63263 0.10087 -0.628 C 0.09879 -0.62638 0.09688 -0.62453 0.0948 -0.62291 C 0.09289 -0.62152 0.08889 -0.61851 0.08889 -0.61851 C 0.08195 -0.60185 0.06893 -0.59212 0.06042 -0.57685 C 0.04514 -0.54953 0.03056 -0.52106 0.01754 -0.49143 C 0.00921 -0.47268 0.00452 -0.45092 -0.00156 -0.43078 C -0.00242 -0.41458 -0.00364 -0.40092 -0.00624 -0.38518 C -0.00711 -0.38032 -0.00867 -0.37083 -0.00867 -0.37083 C -0.00954 -0.3581 -0.01041 -0.34652 -0.01232 -0.33425 C -0.01319 -0.30717 -0.01301 -0.28125 -0.02065 -0.25625 C -0.02135 -0.25069 -0.02152 -0.24467 -0.02291 -0.23912 C -0.02326 -0.2375 -0.02378 -0.23587 -0.02413 -0.23402 C -0.02499 -0.2287 -0.02656 -0.21851 -0.02656 -0.21851 C -0.0269 -0.21134 -0.0269 -0.20439 -0.02777 -0.19768 C -0.02812 -0.1949 -0.02986 -0.19259 -0.0302 -0.18981 C -0.03107 -0.18101 -0.03038 -0.17152 -0.03124 -0.16273 C -0.03159 -0.15949 -0.03367 -0.15324 -0.03367 -0.15324 C -0.03628 -0.12962 -0.03159 -0.10509 -0.02899 -0.08194 C -0.02673 -0.06064 -0.03003 -0.07013 -0.02656 -0.06134 " pathEditMode="relative" ptsTypes="ffffffffffffffffffffffffffffffffffffffffffffffffffffffffA">
                                      <p:cBhvr>
                                        <p:cTn id="73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43</TotalTime>
  <Words>0</Words>
  <PresentationFormat>Экран (4:3)</PresentationFormat>
  <Paragraphs>1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Апекс</vt:lpstr>
      <vt:lpstr>   Логопедическая игра  “Корзинка  с овощами”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Логопедическая игра Тема: “Овощи”</dc:title>
  <dc:creator>1</dc:creator>
  <cp:lastModifiedBy>BEST</cp:lastModifiedBy>
  <cp:revision>7</cp:revision>
  <dcterms:created xsi:type="dcterms:W3CDTF">2013-06-24T21:02:51Z</dcterms:created>
  <dcterms:modified xsi:type="dcterms:W3CDTF">2018-03-25T14:27:24Z</dcterms:modified>
</cp:coreProperties>
</file>