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62" r:id="rId3"/>
    <p:sldId id="257" r:id="rId4"/>
    <p:sldId id="267" r:id="rId5"/>
    <p:sldId id="263" r:id="rId6"/>
    <p:sldId id="256" r:id="rId7"/>
    <p:sldId id="269" r:id="rId8"/>
    <p:sldId id="264" r:id="rId9"/>
    <p:sldId id="258" r:id="rId10"/>
    <p:sldId id="270" r:id="rId11"/>
    <p:sldId id="265" r:id="rId12"/>
    <p:sldId id="260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7BE7D-146B-4D8A-A9B8-DE6AFFD092D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127BB6-16EA-4A79-839D-5E8608A70B1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dirty="0" smtClean="0"/>
            <a:t>Помоги Незнайке назвать картинки</a:t>
          </a:r>
          <a:endParaRPr lang="ru-RU" sz="2000" dirty="0"/>
        </a:p>
      </dgm:t>
    </dgm:pt>
    <dgm:pt modelId="{5A6BDB9E-2AA3-45D1-B17E-8C1861BAD06F}" type="parTrans" cxnId="{70B5154B-A649-4680-AB43-325D83E0E8C7}">
      <dgm:prSet/>
      <dgm:spPr/>
      <dgm:t>
        <a:bodyPr/>
        <a:lstStyle/>
        <a:p>
          <a:endParaRPr lang="ru-RU"/>
        </a:p>
      </dgm:t>
    </dgm:pt>
    <dgm:pt modelId="{4A097571-F6B3-42D7-8723-EF50354CE26B}" type="sibTrans" cxnId="{70B5154B-A649-4680-AB43-325D83E0E8C7}">
      <dgm:prSet/>
      <dgm:spPr/>
      <dgm:t>
        <a:bodyPr/>
        <a:lstStyle/>
        <a:p>
          <a:endParaRPr lang="ru-RU"/>
        </a:p>
      </dgm:t>
    </dgm:pt>
    <dgm:pt modelId="{B870AFD3-566B-4728-BC39-00B7D3646877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Назови картинки одним словом</a:t>
          </a:r>
          <a:endParaRPr lang="ru-RU" sz="2000" dirty="0"/>
        </a:p>
      </dgm:t>
    </dgm:pt>
    <dgm:pt modelId="{2B9F7DF8-626C-4639-A119-98D33E00B23C}" type="parTrans" cxnId="{0E5C27BB-1369-44E1-B12D-E478B63EAA23}">
      <dgm:prSet/>
      <dgm:spPr/>
      <dgm:t>
        <a:bodyPr/>
        <a:lstStyle/>
        <a:p>
          <a:endParaRPr lang="ru-RU"/>
        </a:p>
      </dgm:t>
    </dgm:pt>
    <dgm:pt modelId="{21AE9A5E-6BA7-4B40-AA46-8BE352961B05}" type="sibTrans" cxnId="{0E5C27BB-1369-44E1-B12D-E478B63EAA23}">
      <dgm:prSet/>
      <dgm:spPr/>
      <dgm:t>
        <a:bodyPr/>
        <a:lstStyle/>
        <a:p>
          <a:endParaRPr lang="ru-RU"/>
        </a:p>
      </dgm:t>
    </dgm:pt>
    <dgm:pt modelId="{E6834689-0FFE-47A2-9C26-CFD6DC53B4C9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dirty="0" smtClean="0"/>
            <a:t>Помоги Незнайке найти лишнюю картинку (в названии которой нет звука </a:t>
          </a:r>
          <a:r>
            <a:rPr lang="en-US" sz="2000" dirty="0" smtClean="0"/>
            <a:t>[</a:t>
          </a:r>
          <a:r>
            <a:rPr lang="ru-RU" sz="2000" dirty="0" err="1" smtClean="0"/>
            <a:t>р</a:t>
          </a:r>
          <a:r>
            <a:rPr lang="en-US" sz="2000" dirty="0" smtClean="0"/>
            <a:t>]</a:t>
          </a:r>
          <a:r>
            <a:rPr lang="ru-RU" sz="2000" dirty="0" smtClean="0"/>
            <a:t>)</a:t>
          </a:r>
          <a:endParaRPr lang="ru-RU" sz="2000" dirty="0"/>
        </a:p>
      </dgm:t>
    </dgm:pt>
    <dgm:pt modelId="{7BED08B8-7159-4035-86C0-633A5B474FD3}" type="parTrans" cxnId="{C41A6AB6-7FA7-41EA-A48A-3037F5DA8943}">
      <dgm:prSet/>
      <dgm:spPr/>
      <dgm:t>
        <a:bodyPr/>
        <a:lstStyle/>
        <a:p>
          <a:endParaRPr lang="ru-RU"/>
        </a:p>
      </dgm:t>
    </dgm:pt>
    <dgm:pt modelId="{8FF2E238-7E95-41BA-A5AC-99EEA21E1E91}" type="sibTrans" cxnId="{C41A6AB6-7FA7-41EA-A48A-3037F5DA8943}">
      <dgm:prSet/>
      <dgm:spPr/>
      <dgm:t>
        <a:bodyPr/>
        <a:lstStyle/>
        <a:p>
          <a:endParaRPr lang="ru-RU"/>
        </a:p>
      </dgm:t>
    </dgm:pt>
    <dgm:pt modelId="{8E40D295-CB72-4576-A8F6-07276629C565}" type="pres">
      <dgm:prSet presAssocID="{72C7BE7D-146B-4D8A-A9B8-DE6AFFD092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BB1A24-5D83-4999-834B-A30DDE6EB35D}" type="pres">
      <dgm:prSet presAssocID="{28127BB6-16EA-4A79-839D-5E8608A70B16}" presName="parentLin" presStyleCnt="0"/>
      <dgm:spPr/>
    </dgm:pt>
    <dgm:pt modelId="{547B5AE6-883B-47FB-B450-5EF7839B028C}" type="pres">
      <dgm:prSet presAssocID="{28127BB6-16EA-4A79-839D-5E8608A70B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B2583CB-A572-44AB-9967-0F7ACC6618DC}" type="pres">
      <dgm:prSet presAssocID="{28127BB6-16EA-4A79-839D-5E8608A70B1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1BFBC-4A85-4408-A757-866D49F52AE5}" type="pres">
      <dgm:prSet presAssocID="{28127BB6-16EA-4A79-839D-5E8608A70B16}" presName="negativeSpace" presStyleCnt="0"/>
      <dgm:spPr/>
    </dgm:pt>
    <dgm:pt modelId="{CB471C45-4DB4-4E7B-A92A-E9FE61A6E065}" type="pres">
      <dgm:prSet presAssocID="{28127BB6-16EA-4A79-839D-5E8608A70B16}" presName="childText" presStyleLbl="conFgAcc1" presStyleIdx="0" presStyleCnt="3">
        <dgm:presLayoutVars>
          <dgm:bulletEnabled val="1"/>
        </dgm:presLayoutVars>
      </dgm:prSet>
      <dgm:spPr/>
    </dgm:pt>
    <dgm:pt modelId="{066D9C41-9397-4CF4-9597-C85610F5434D}" type="pres">
      <dgm:prSet presAssocID="{4A097571-F6B3-42D7-8723-EF50354CE26B}" presName="spaceBetweenRectangles" presStyleCnt="0"/>
      <dgm:spPr/>
    </dgm:pt>
    <dgm:pt modelId="{F791C14C-5E80-474C-AB16-A5A0B843B0DF}" type="pres">
      <dgm:prSet presAssocID="{B870AFD3-566B-4728-BC39-00B7D3646877}" presName="parentLin" presStyleCnt="0"/>
      <dgm:spPr/>
    </dgm:pt>
    <dgm:pt modelId="{F4C28F61-E7B6-474F-A3F2-E30FC496EB35}" type="pres">
      <dgm:prSet presAssocID="{B870AFD3-566B-4728-BC39-00B7D364687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C84279-085F-4C3E-9D42-E7554A02B877}" type="pres">
      <dgm:prSet presAssocID="{B870AFD3-566B-4728-BC39-00B7D3646877}" presName="parentText" presStyleLbl="node1" presStyleIdx="1" presStyleCnt="3" custLinFactNeighborX="-10443" custLinFactNeighborY="-63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46762-41D6-48FD-B06D-EF0826F3F444}" type="pres">
      <dgm:prSet presAssocID="{B870AFD3-566B-4728-BC39-00B7D3646877}" presName="negativeSpace" presStyleCnt="0"/>
      <dgm:spPr/>
    </dgm:pt>
    <dgm:pt modelId="{F558A0B9-C1AA-4B69-A396-5D8C88B4EB38}" type="pres">
      <dgm:prSet presAssocID="{B870AFD3-566B-4728-BC39-00B7D3646877}" presName="childText" presStyleLbl="conFgAcc1" presStyleIdx="1" presStyleCnt="3">
        <dgm:presLayoutVars>
          <dgm:bulletEnabled val="1"/>
        </dgm:presLayoutVars>
      </dgm:prSet>
      <dgm:spPr/>
    </dgm:pt>
    <dgm:pt modelId="{CAA22171-16B0-4905-879D-F11ECADE0091}" type="pres">
      <dgm:prSet presAssocID="{21AE9A5E-6BA7-4B40-AA46-8BE352961B05}" presName="spaceBetweenRectangles" presStyleCnt="0"/>
      <dgm:spPr/>
    </dgm:pt>
    <dgm:pt modelId="{4C32A066-63AF-4811-9B7B-FC3F926F8D68}" type="pres">
      <dgm:prSet presAssocID="{E6834689-0FFE-47A2-9C26-CFD6DC53B4C9}" presName="parentLin" presStyleCnt="0"/>
      <dgm:spPr/>
    </dgm:pt>
    <dgm:pt modelId="{EF016907-8408-4636-B4A0-039F3ED92641}" type="pres">
      <dgm:prSet presAssocID="{E6834689-0FFE-47A2-9C26-CFD6DC53B4C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8F5BE48-8921-4E89-B948-11BE370D4CF1}" type="pres">
      <dgm:prSet presAssocID="{E6834689-0FFE-47A2-9C26-CFD6DC53B4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20C5A-418F-4828-BBBE-8E1831FF5F59}" type="pres">
      <dgm:prSet presAssocID="{E6834689-0FFE-47A2-9C26-CFD6DC53B4C9}" presName="negativeSpace" presStyleCnt="0"/>
      <dgm:spPr/>
    </dgm:pt>
    <dgm:pt modelId="{769636AA-77F5-4A76-9B75-333D69884576}" type="pres">
      <dgm:prSet presAssocID="{E6834689-0FFE-47A2-9C26-CFD6DC53B4C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0B5154B-A649-4680-AB43-325D83E0E8C7}" srcId="{72C7BE7D-146B-4D8A-A9B8-DE6AFFD092D7}" destId="{28127BB6-16EA-4A79-839D-5E8608A70B16}" srcOrd="0" destOrd="0" parTransId="{5A6BDB9E-2AA3-45D1-B17E-8C1861BAD06F}" sibTransId="{4A097571-F6B3-42D7-8723-EF50354CE26B}"/>
    <dgm:cxn modelId="{C41A6AB6-7FA7-41EA-A48A-3037F5DA8943}" srcId="{72C7BE7D-146B-4D8A-A9B8-DE6AFFD092D7}" destId="{E6834689-0FFE-47A2-9C26-CFD6DC53B4C9}" srcOrd="2" destOrd="0" parTransId="{7BED08B8-7159-4035-86C0-633A5B474FD3}" sibTransId="{8FF2E238-7E95-41BA-A5AC-99EEA21E1E91}"/>
    <dgm:cxn modelId="{24DAB6FF-3CD9-48CE-8276-9AB0D10B4632}" type="presOf" srcId="{E6834689-0FFE-47A2-9C26-CFD6DC53B4C9}" destId="{EF016907-8408-4636-B4A0-039F3ED92641}" srcOrd="0" destOrd="0" presId="urn:microsoft.com/office/officeart/2005/8/layout/list1"/>
    <dgm:cxn modelId="{80B1BB31-DAFE-42E7-8FC0-605C13205B64}" type="presOf" srcId="{72C7BE7D-146B-4D8A-A9B8-DE6AFFD092D7}" destId="{8E40D295-CB72-4576-A8F6-07276629C565}" srcOrd="0" destOrd="0" presId="urn:microsoft.com/office/officeart/2005/8/layout/list1"/>
    <dgm:cxn modelId="{B845C3C6-68D0-4569-9C8D-38602025C18C}" type="presOf" srcId="{E6834689-0FFE-47A2-9C26-CFD6DC53B4C9}" destId="{08F5BE48-8921-4E89-B948-11BE370D4CF1}" srcOrd="1" destOrd="0" presId="urn:microsoft.com/office/officeart/2005/8/layout/list1"/>
    <dgm:cxn modelId="{579DC56E-5D58-4010-9491-1E619115C3AD}" type="presOf" srcId="{28127BB6-16EA-4A79-839D-5E8608A70B16}" destId="{FB2583CB-A572-44AB-9967-0F7ACC6618DC}" srcOrd="1" destOrd="0" presId="urn:microsoft.com/office/officeart/2005/8/layout/list1"/>
    <dgm:cxn modelId="{05B88A0A-47A5-46CD-AC61-1A370058D269}" type="presOf" srcId="{B870AFD3-566B-4728-BC39-00B7D3646877}" destId="{F4C28F61-E7B6-474F-A3F2-E30FC496EB35}" srcOrd="0" destOrd="0" presId="urn:microsoft.com/office/officeart/2005/8/layout/list1"/>
    <dgm:cxn modelId="{BDDD6937-80A5-463F-B03D-FC66EDFD929D}" type="presOf" srcId="{28127BB6-16EA-4A79-839D-5E8608A70B16}" destId="{547B5AE6-883B-47FB-B450-5EF7839B028C}" srcOrd="0" destOrd="0" presId="urn:microsoft.com/office/officeart/2005/8/layout/list1"/>
    <dgm:cxn modelId="{80F545DD-76C6-41DB-A1AC-42A6B38A2430}" type="presOf" srcId="{B870AFD3-566B-4728-BC39-00B7D3646877}" destId="{5EC84279-085F-4C3E-9D42-E7554A02B877}" srcOrd="1" destOrd="0" presId="urn:microsoft.com/office/officeart/2005/8/layout/list1"/>
    <dgm:cxn modelId="{0E5C27BB-1369-44E1-B12D-E478B63EAA23}" srcId="{72C7BE7D-146B-4D8A-A9B8-DE6AFFD092D7}" destId="{B870AFD3-566B-4728-BC39-00B7D3646877}" srcOrd="1" destOrd="0" parTransId="{2B9F7DF8-626C-4639-A119-98D33E00B23C}" sibTransId="{21AE9A5E-6BA7-4B40-AA46-8BE352961B05}"/>
    <dgm:cxn modelId="{1F272C3F-414D-4E53-B8DE-4A10425CB0B0}" type="presParOf" srcId="{8E40D295-CB72-4576-A8F6-07276629C565}" destId="{0DBB1A24-5D83-4999-834B-A30DDE6EB35D}" srcOrd="0" destOrd="0" presId="urn:microsoft.com/office/officeart/2005/8/layout/list1"/>
    <dgm:cxn modelId="{413B63CB-E97D-4D07-8C5B-5F54C57704DE}" type="presParOf" srcId="{0DBB1A24-5D83-4999-834B-A30DDE6EB35D}" destId="{547B5AE6-883B-47FB-B450-5EF7839B028C}" srcOrd="0" destOrd="0" presId="urn:microsoft.com/office/officeart/2005/8/layout/list1"/>
    <dgm:cxn modelId="{61A638D1-902F-4BEE-83EB-F8037D67E329}" type="presParOf" srcId="{0DBB1A24-5D83-4999-834B-A30DDE6EB35D}" destId="{FB2583CB-A572-44AB-9967-0F7ACC6618DC}" srcOrd="1" destOrd="0" presId="urn:microsoft.com/office/officeart/2005/8/layout/list1"/>
    <dgm:cxn modelId="{D25D2934-D230-4153-BEF7-244FE45B4EF1}" type="presParOf" srcId="{8E40D295-CB72-4576-A8F6-07276629C565}" destId="{9A81BFBC-4A85-4408-A757-866D49F52AE5}" srcOrd="1" destOrd="0" presId="urn:microsoft.com/office/officeart/2005/8/layout/list1"/>
    <dgm:cxn modelId="{E7E451AB-F786-43CF-A630-500A8DBCC15D}" type="presParOf" srcId="{8E40D295-CB72-4576-A8F6-07276629C565}" destId="{CB471C45-4DB4-4E7B-A92A-E9FE61A6E065}" srcOrd="2" destOrd="0" presId="urn:microsoft.com/office/officeart/2005/8/layout/list1"/>
    <dgm:cxn modelId="{9FC60D53-0BB9-4B9F-8FDD-781505EE6D4C}" type="presParOf" srcId="{8E40D295-CB72-4576-A8F6-07276629C565}" destId="{066D9C41-9397-4CF4-9597-C85610F5434D}" srcOrd="3" destOrd="0" presId="urn:microsoft.com/office/officeart/2005/8/layout/list1"/>
    <dgm:cxn modelId="{B5C73F26-64B6-4FB0-AD76-7E060C27BBCC}" type="presParOf" srcId="{8E40D295-CB72-4576-A8F6-07276629C565}" destId="{F791C14C-5E80-474C-AB16-A5A0B843B0DF}" srcOrd="4" destOrd="0" presId="urn:microsoft.com/office/officeart/2005/8/layout/list1"/>
    <dgm:cxn modelId="{56D6A10D-BAE4-4D9C-94B9-26D26F901436}" type="presParOf" srcId="{F791C14C-5E80-474C-AB16-A5A0B843B0DF}" destId="{F4C28F61-E7B6-474F-A3F2-E30FC496EB35}" srcOrd="0" destOrd="0" presId="urn:microsoft.com/office/officeart/2005/8/layout/list1"/>
    <dgm:cxn modelId="{3D161931-FF0A-4903-8C30-0FD1F09E8C94}" type="presParOf" srcId="{F791C14C-5E80-474C-AB16-A5A0B843B0DF}" destId="{5EC84279-085F-4C3E-9D42-E7554A02B877}" srcOrd="1" destOrd="0" presId="urn:microsoft.com/office/officeart/2005/8/layout/list1"/>
    <dgm:cxn modelId="{E7A1FAA0-604C-4D96-9744-5AECB442E793}" type="presParOf" srcId="{8E40D295-CB72-4576-A8F6-07276629C565}" destId="{D1846762-41D6-48FD-B06D-EF0826F3F444}" srcOrd="5" destOrd="0" presId="urn:microsoft.com/office/officeart/2005/8/layout/list1"/>
    <dgm:cxn modelId="{7873B311-50E3-4462-897F-A79A1C6AB862}" type="presParOf" srcId="{8E40D295-CB72-4576-A8F6-07276629C565}" destId="{F558A0B9-C1AA-4B69-A396-5D8C88B4EB38}" srcOrd="6" destOrd="0" presId="urn:microsoft.com/office/officeart/2005/8/layout/list1"/>
    <dgm:cxn modelId="{C19DB221-8CFC-4330-88D9-335BED9B5393}" type="presParOf" srcId="{8E40D295-CB72-4576-A8F6-07276629C565}" destId="{CAA22171-16B0-4905-879D-F11ECADE0091}" srcOrd="7" destOrd="0" presId="urn:microsoft.com/office/officeart/2005/8/layout/list1"/>
    <dgm:cxn modelId="{E6938A60-A5F7-400F-A973-0601176D6B13}" type="presParOf" srcId="{8E40D295-CB72-4576-A8F6-07276629C565}" destId="{4C32A066-63AF-4811-9B7B-FC3F926F8D68}" srcOrd="8" destOrd="0" presId="urn:microsoft.com/office/officeart/2005/8/layout/list1"/>
    <dgm:cxn modelId="{50FF7FA8-806A-4C35-8F85-6EB157227C1C}" type="presParOf" srcId="{4C32A066-63AF-4811-9B7B-FC3F926F8D68}" destId="{EF016907-8408-4636-B4A0-039F3ED92641}" srcOrd="0" destOrd="0" presId="urn:microsoft.com/office/officeart/2005/8/layout/list1"/>
    <dgm:cxn modelId="{081E6BE6-A05C-45F4-9B7C-9762B06B4392}" type="presParOf" srcId="{4C32A066-63AF-4811-9B7B-FC3F926F8D68}" destId="{08F5BE48-8921-4E89-B948-11BE370D4CF1}" srcOrd="1" destOrd="0" presId="urn:microsoft.com/office/officeart/2005/8/layout/list1"/>
    <dgm:cxn modelId="{7524360E-162B-4993-9C52-BD26CA240FC5}" type="presParOf" srcId="{8E40D295-CB72-4576-A8F6-07276629C565}" destId="{9E720C5A-418F-4828-BBBE-8E1831FF5F59}" srcOrd="9" destOrd="0" presId="urn:microsoft.com/office/officeart/2005/8/layout/list1"/>
    <dgm:cxn modelId="{24D160D1-D2D0-4E44-942E-A67E692F9C7C}" type="presParOf" srcId="{8E40D295-CB72-4576-A8F6-07276629C565}" destId="{769636AA-77F5-4A76-9B75-333D698845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471C45-4DB4-4E7B-A92A-E9FE61A6E065}">
      <dsp:nvSpPr>
        <dsp:cNvPr id="0" name=""/>
        <dsp:cNvSpPr/>
      </dsp:nvSpPr>
      <dsp:spPr>
        <a:xfrm>
          <a:off x="0" y="506711"/>
          <a:ext cx="643237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583CB-A572-44AB-9967-0F7ACC6618DC}">
      <dsp:nvSpPr>
        <dsp:cNvPr id="0" name=""/>
        <dsp:cNvSpPr/>
      </dsp:nvSpPr>
      <dsp:spPr>
        <a:xfrm>
          <a:off x="321618" y="63911"/>
          <a:ext cx="4502663" cy="885600"/>
        </a:xfrm>
        <a:prstGeom prst="round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70190" tIns="0" rIns="1701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Помоги Незнайке назвать картинки</a:t>
          </a:r>
          <a:endParaRPr lang="ru-RU" sz="2000" kern="1200" dirty="0"/>
        </a:p>
      </dsp:txBody>
      <dsp:txXfrm>
        <a:off x="321618" y="63911"/>
        <a:ext cx="4502663" cy="885600"/>
      </dsp:txXfrm>
    </dsp:sp>
    <dsp:sp modelId="{F558A0B9-C1AA-4B69-A396-5D8C88B4EB38}">
      <dsp:nvSpPr>
        <dsp:cNvPr id="0" name=""/>
        <dsp:cNvSpPr/>
      </dsp:nvSpPr>
      <dsp:spPr>
        <a:xfrm>
          <a:off x="0" y="1867512"/>
          <a:ext cx="643237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84279-085F-4C3E-9D42-E7554A02B877}">
      <dsp:nvSpPr>
        <dsp:cNvPr id="0" name=""/>
        <dsp:cNvSpPr/>
      </dsp:nvSpPr>
      <dsp:spPr>
        <a:xfrm>
          <a:off x="288032" y="1368148"/>
          <a:ext cx="4502663" cy="885600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0190" tIns="0" rIns="1701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Назови картинки одним словом</a:t>
          </a:r>
          <a:endParaRPr lang="ru-RU" sz="2000" kern="1200" dirty="0"/>
        </a:p>
      </dsp:txBody>
      <dsp:txXfrm>
        <a:off x="288032" y="1368148"/>
        <a:ext cx="4502663" cy="885600"/>
      </dsp:txXfrm>
    </dsp:sp>
    <dsp:sp modelId="{769636AA-77F5-4A76-9B75-333D69884576}">
      <dsp:nvSpPr>
        <dsp:cNvPr id="0" name=""/>
        <dsp:cNvSpPr/>
      </dsp:nvSpPr>
      <dsp:spPr>
        <a:xfrm>
          <a:off x="0" y="3228312"/>
          <a:ext cx="6432376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5BE48-8921-4E89-B948-11BE370D4CF1}">
      <dsp:nvSpPr>
        <dsp:cNvPr id="0" name=""/>
        <dsp:cNvSpPr/>
      </dsp:nvSpPr>
      <dsp:spPr>
        <a:xfrm>
          <a:off x="321618" y="2785512"/>
          <a:ext cx="4502663" cy="885600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70190" tIns="0" rIns="17019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Помоги Незнайке найти лишнюю картинку (в названии которой нет звука </a:t>
          </a:r>
          <a:r>
            <a:rPr lang="en-US" sz="2000" kern="1200" dirty="0" smtClean="0"/>
            <a:t>[</a:t>
          </a:r>
          <a:r>
            <a:rPr lang="ru-RU" sz="2000" kern="1200" dirty="0" err="1" smtClean="0"/>
            <a:t>р</a:t>
          </a:r>
          <a:r>
            <a:rPr lang="en-US" sz="2000" kern="1200" dirty="0" smtClean="0"/>
            <a:t>]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21618" y="2785512"/>
        <a:ext cx="4502663" cy="88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2C285-27BE-4307-B58C-ECB5F63582B8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E001-7D17-459B-BCBF-9ABA2D9D0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DE001-7D17-459B-BCBF-9ABA2D9D01F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BE62-8598-4BD2-A554-CB0318525A94}" type="datetimeFigureOut">
              <a:rPr lang="ru-RU" smtClean="0"/>
              <a:pPr/>
              <a:t>24.06.2013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4F86-2291-45A7-A94B-A5C8E81B4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.jpeg"/><Relationship Id="rId4" Type="http://schemas.openxmlformats.org/officeDocument/2006/relationships/slide" Target="slide5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.jpeg"/><Relationship Id="rId4" Type="http://schemas.openxmlformats.org/officeDocument/2006/relationships/slide" Target="slide5.xml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3.wav"/><Relationship Id="rId7" Type="http://schemas.openxmlformats.org/officeDocument/2006/relationships/image" Target="../media/image39.jpeg"/><Relationship Id="rId12" Type="http://schemas.openxmlformats.org/officeDocument/2006/relationships/image" Target="../media/image4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11" Type="http://schemas.openxmlformats.org/officeDocument/2006/relationships/image" Target="../media/image43.jpeg"/><Relationship Id="rId5" Type="http://schemas.openxmlformats.org/officeDocument/2006/relationships/image" Target="../media/image3.jpeg"/><Relationship Id="rId10" Type="http://schemas.openxmlformats.org/officeDocument/2006/relationships/image" Target="../media/image42.jpeg"/><Relationship Id="rId4" Type="http://schemas.openxmlformats.org/officeDocument/2006/relationships/image" Target="../media/image37.jpeg"/><Relationship Id="rId9" Type="http://schemas.openxmlformats.org/officeDocument/2006/relationships/image" Target="../media/image4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.jpeg"/><Relationship Id="rId4" Type="http://schemas.openxmlformats.org/officeDocument/2006/relationships/slide" Target="slide5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audio" Target="../media/audio1.wav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22.jpeg"/><Relationship Id="rId5" Type="http://schemas.openxmlformats.org/officeDocument/2006/relationships/image" Target="../media/image17.jpeg"/><Relationship Id="rId10" Type="http://schemas.openxmlformats.org/officeDocument/2006/relationships/image" Target="../media/image21.jpeg"/><Relationship Id="rId4" Type="http://schemas.openxmlformats.org/officeDocument/2006/relationships/audio" Target="../media/audio2.wav"/><Relationship Id="rId9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2.jpeg"/><Relationship Id="rId4" Type="http://schemas.openxmlformats.org/officeDocument/2006/relationships/slide" Target="slide5.xml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34.jpeg"/><Relationship Id="rId3" Type="http://schemas.openxmlformats.org/officeDocument/2006/relationships/audio" Target="../media/audio4.wav"/><Relationship Id="rId7" Type="http://schemas.openxmlformats.org/officeDocument/2006/relationships/image" Target="../media/image28.jpeg"/><Relationship Id="rId12" Type="http://schemas.openxmlformats.org/officeDocument/2006/relationships/image" Target="../media/image3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32.jpeg"/><Relationship Id="rId5" Type="http://schemas.openxmlformats.org/officeDocument/2006/relationships/image" Target="../media/image26.jpeg"/><Relationship Id="rId15" Type="http://schemas.openxmlformats.org/officeDocument/2006/relationships/image" Target="../media/image3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Relationship Id="rId1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.jpe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844824"/>
            <a:ext cx="1184523" cy="2249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0_88aa4_20c30674_XL.jpe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2132856"/>
            <a:ext cx="2088232" cy="1270838"/>
          </a:xfrm>
          <a:prstGeom prst="rect">
            <a:avLst/>
          </a:prstGeom>
        </p:spPr>
      </p:pic>
      <p:pic>
        <p:nvPicPr>
          <p:cNvPr id="77" name="Рисунок 76" descr="i.jpe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077072"/>
            <a:ext cx="1800200" cy="1849520"/>
          </a:xfrm>
          <a:prstGeom prst="rect">
            <a:avLst/>
          </a:prstGeom>
        </p:spPr>
      </p:pic>
      <p:pic>
        <p:nvPicPr>
          <p:cNvPr id="1026" name="Picture 2" descr="C:\Users\Дом\Desktop\i.jpe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4293096"/>
            <a:ext cx="1744513" cy="16561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9552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Логопедические игры для дошкольников</a:t>
            </a:r>
            <a:endParaRPr lang="ru-RU" sz="32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.jpe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844824"/>
            <a:ext cx="1184523" cy="2249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0_88aa4_20c30674_XL.jpe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2132856"/>
            <a:ext cx="2088232" cy="1270838"/>
          </a:xfrm>
          <a:prstGeom prst="rect">
            <a:avLst/>
          </a:prstGeom>
        </p:spPr>
      </p:pic>
      <p:pic>
        <p:nvPicPr>
          <p:cNvPr id="77" name="Рисунок 76" descr="i.jpe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077072"/>
            <a:ext cx="1800200" cy="1849520"/>
          </a:xfrm>
          <a:prstGeom prst="rect">
            <a:avLst/>
          </a:prstGeom>
        </p:spPr>
      </p:pic>
      <p:pic>
        <p:nvPicPr>
          <p:cNvPr id="1026" name="Picture 2" descr="C:\Users\Дом\Desktop\i.jpe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4293096"/>
            <a:ext cx="1744513" cy="16561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9552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Логопедические игры для дошкольников</a:t>
            </a:r>
            <a:endParaRPr lang="ru-RU" sz="32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44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3755937" cy="3858839"/>
          </a:xfrm>
          <a:prstGeom prst="rect">
            <a:avLst/>
          </a:prstGeom>
        </p:spPr>
      </p:pic>
      <p:sp>
        <p:nvSpPr>
          <p:cNvPr id="5" name="Облако 4"/>
          <p:cNvSpPr/>
          <p:nvPr/>
        </p:nvSpPr>
        <p:spPr>
          <a:xfrm>
            <a:off x="3851920" y="260648"/>
            <a:ext cx="4824536" cy="31683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Помоги Ежику собрать в корзиночку грибочки только с теми картинками, в названии которых есть звук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]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7286" y="4221088"/>
            <a:ext cx="3146714" cy="2636912"/>
          </a:xfrm>
          <a:prstGeom prst="rect">
            <a:avLst/>
          </a:prstGeom>
        </p:spPr>
      </p:pic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504" y="476672"/>
            <a:ext cx="2808312" cy="2885251"/>
          </a:xfrm>
          <a:prstGeom prst="rect">
            <a:avLst/>
          </a:prstGeom>
        </p:spPr>
      </p:pic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" y="4365104"/>
            <a:ext cx="1933655" cy="2086678"/>
          </a:xfrm>
          <a:prstGeom prst="rect">
            <a:avLst/>
          </a:prstGeo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4221088"/>
            <a:ext cx="1872209" cy="2020370"/>
          </a:xfrm>
          <a:prstGeom prst="rect">
            <a:avLst/>
          </a:prstGeom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1" y="326956"/>
            <a:ext cx="1872209" cy="2020369"/>
          </a:xfrm>
          <a:prstGeom prst="rect">
            <a:avLst/>
          </a:prstGeom>
        </p:spPr>
      </p:pic>
      <p:pic>
        <p:nvPicPr>
          <p:cNvPr id="7" name="Рисунок 6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3279286"/>
            <a:ext cx="1872208" cy="2020368"/>
          </a:xfrm>
          <a:prstGeom prst="rect">
            <a:avLst/>
          </a:prstGeom>
        </p:spPr>
      </p:pic>
      <p:pic>
        <p:nvPicPr>
          <p:cNvPr id="8" name="Рисунок 7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1041338"/>
            <a:ext cx="1944216" cy="2098075"/>
          </a:xfrm>
          <a:prstGeom prst="rect">
            <a:avLst/>
          </a:prstGeom>
        </p:spPr>
      </p:pic>
      <p:pic>
        <p:nvPicPr>
          <p:cNvPr id="9" name="Рисунок 8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1833426"/>
            <a:ext cx="1944216" cy="2098075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251520" y="5445224"/>
            <a:ext cx="1058416" cy="100811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411760" y="5373216"/>
            <a:ext cx="1080120" cy="93610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11960" y="4437112"/>
            <a:ext cx="1080120" cy="100811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75856" y="2204864"/>
            <a:ext cx="1058416" cy="108012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20072" y="1412776"/>
            <a:ext cx="1080120" cy="10584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020272" y="2924944"/>
            <a:ext cx="1152128" cy="108012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i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36097" y="1649220"/>
            <a:ext cx="720080" cy="477929"/>
          </a:xfrm>
          <a:prstGeom prst="rect">
            <a:avLst/>
          </a:prstGeom>
        </p:spPr>
      </p:pic>
      <p:pic>
        <p:nvPicPr>
          <p:cNvPr id="17" name="Рисунок 16" descr="i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4288" y="3135264"/>
            <a:ext cx="792088" cy="725784"/>
          </a:xfrm>
          <a:prstGeom prst="rect">
            <a:avLst/>
          </a:prstGeom>
        </p:spPr>
      </p:pic>
      <p:pic>
        <p:nvPicPr>
          <p:cNvPr id="18" name="Рисунок 17" descr="i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55776" y="5583535"/>
            <a:ext cx="792088" cy="594066"/>
          </a:xfrm>
          <a:prstGeom prst="rect">
            <a:avLst/>
          </a:prstGeom>
        </p:spPr>
      </p:pic>
      <p:pic>
        <p:nvPicPr>
          <p:cNvPr id="19" name="Рисунок 18" descr="i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4" y="5589240"/>
            <a:ext cx="685800" cy="714375"/>
          </a:xfrm>
          <a:prstGeom prst="rect">
            <a:avLst/>
          </a:prstGeom>
        </p:spPr>
      </p:pic>
      <p:pic>
        <p:nvPicPr>
          <p:cNvPr id="20" name="Рисунок 19" descr="i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91880" y="2348880"/>
            <a:ext cx="710183" cy="794981"/>
          </a:xfrm>
          <a:prstGeom prst="rect">
            <a:avLst/>
          </a:prstGeom>
        </p:spPr>
      </p:pic>
      <p:pic>
        <p:nvPicPr>
          <p:cNvPr id="21" name="Рисунок 20" descr="i.jpe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355976" y="4581128"/>
            <a:ext cx="752474" cy="714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81481E-6 C 0.00539 -0.00208 0.00973 -0.00602 0.01546 -0.00787 C 0.02397 -0.00671 0.03108 -0.0037 0.03924 -0.00139 C 0.04549 0.00255 0.05192 0.00486 0.05834 0.0081 C 0.06546 0.01158 0.07483 0.02014 0.08091 0.02709 C 0.08577 0.03264 0.0882 0.04028 0.09289 0.04607 C 0.0948 0.05371 0.09862 0.06019 0.10244 0.06667 C 0.10417 0.07384 0.10869 0.0794 0.11199 0.08588 C 0.1165 0.09468 0.11911 0.10417 0.12379 0.11273 C 0.12518 0.11991 0.12779 0.12709 0.13091 0.13334 C 0.13317 0.14861 0.13629 0.16551 0.14167 0.1794 C 0.14393 0.19121 0.14775 0.20255 0.15001 0.21435 C 0.15209 0.22547 0.15435 0.23681 0.15713 0.24769 C 0.15678 0.34977 0.15661 0.45209 0.15591 0.55417 C 0.15574 0.56922 0.15279 0.58658 0.14758 0.6 C 0.14393 0.62246 0.13768 0.64468 0.13213 0.66667 C 0.13004 0.67477 0.12952 0.68611 0.12501 0.69213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037E-6 C -0.0007 -0.00231 -0.00174 -0.00787 -0.00348 -0.00949 C -0.00695 -0.01273 -0.01146 -0.01273 -0.01546 -0.01435 C -0.02483 -0.01782 -0.03455 -0.02176 -0.0441 -0.02384 C -0.05973 -0.03101 -0.07744 -0.02754 -0.09289 -0.0206 C -0.09948 -0.01365 -0.11112 -0.00833 -0.1191 -0.00324 C -0.12778 0.00857 -0.13299 0.02061 -0.13924 0.03496 C -0.14167 0.04028 -0.14514 0.04399 -0.14757 0.04931 C -0.15035 0.05579 -0.1507 0.05973 -0.15469 0.06505 C -0.15782 0.07755 -0.15365 0.06227 -0.15834 0.07454 C -0.16094 0.08149 -0.16216 0.08889 -0.16546 0.09537 C -0.16841 0.11065 -0.16719 0.10371 -0.1691 0.11598 C -0.1698 0.14838 -0.1698 0.17894 -0.16789 0.21112 C -0.16615 0.24167 -0.16997 0.22987 -0.16424 0.24445 C -0.16146 0.26274 -0.15556 0.27917 -0.15122 0.29676 C -0.14688 0.31459 -0.15139 0.3044 -0.14636 0.31436 C -0.1448 0.32269 -0.14028 0.32871 -0.13577 0.33496 C -0.13316 0.34514 -0.12882 0.34862 -0.12136 0.35232 C -0.11789 0.35718 -0.11546 0.35996 -0.11077 0.36204 C -0.10261 0.37246 -0.08542 0.38889 -0.07501 0.39375 C -0.06841 0.4007 -0.06007 0.40672 -0.05244 0.41112 C -0.04671 0.41459 -0.04011 0.41459 -0.03455 0.41899 C -0.02362 0.42778 -0.0158 0.43658 -0.00348 0.44121 C 0.00659 0.45533 -0.00591 0.43936 0.00364 0.44769 C 0.0092 0.45255 0.01232 0.45811 0.01909 0.46019 C 0.02725 0.4713 0.02343 0.46713 0.02986 0.47315 C 0.03142 0.4794 0.03298 0.48588 0.03454 0.49213 C 0.03489 0.49375 0.03541 0.49514 0.03576 0.49676 C 0.03611 0.49838 0.03645 0.50324 0.03697 0.50162 C 0.03732 0.50047 0.03784 0.49954 0.03819 0.49838 " pathEditMode="relative" ptsTypes="fffffffffffffffffffffffffffff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0.01059 -0.02107 0.00382 -0.04745 0.00469 -0.07292 C 0.00504 -0.08218 0.00938 -0.09144 0.01181 -0.1 C 0.01511 -0.11181 0.01945 -0.13241 0.02622 -0.1412 C 0.03351 -0.1507 0.04219 -0.15556 0.05 -0.16343 C 0.05747 -0.17083 0.06441 -0.17662 0.07257 -0.18264 C 0.07847 -0.18681 0.08125 -0.19306 0.08802 -0.19514 C 0.09445 -0.2007 0.1033 -0.20278 0.11077 -0.20486 C 0.1184 -0.21088 0.12709 -0.21412 0.13577 -0.21597 C 0.14722 -0.22199 0.15556 -0.225 0.16788 -0.22708 C 0.19601 -0.22662 0.22431 -0.22639 0.25243 -0.22546 C 0.25955 -0.22523 0.26979 -0.21898 0.27622 -0.21597 C 0.28733 -0.21065 0.29913 -0.20556 0.31077 -0.20162 C 0.3165 -0.19769 0.32292 -0.19653 0.32847 -0.19213 C 0.3342 -0.1875 0.33768 -0.1838 0.3441 -0.18102 C 0.35313 -0.17269 0.36719 -0.15579 0.37743 -0.15232 C 0.38854 -0.13727 0.40382 -0.12824 0.41667 -0.11597 C 0.42969 -0.1037 0.40851 -0.12338 0.425 -0.10949 C 0.42795 -0.10718 0.43334 -0.10162 0.43334 -0.10162 C 0.44028 -0.08773 0.42882 -0.10926 0.44288 -0.09051 C 0.44844 -0.0831 0.45313 -0.07408 0.45955 -0.06829 C 0.46337 -0.06019 0.46858 -0.05417 0.47379 -0.04769 C 0.47847 -0.0419 0.479 -0.03472 0.48212 -0.02847 C 0.4849 -0.02315 0.48872 -0.01806 0.49167 -0.01273 C 0.49323 -0.00972 0.49549 -0.00695 0.49636 -0.00324 C 0.4967 -0.00162 0.49688 0.00023 0.49757 0.00162 C 0.49844 0.00347 0.50018 0.0044 0.50122 0.00625 C 0.50695 0.01667 0.51285 0.0287 0.51788 0.03958 C 0.52292 0.05046 0.52656 0.06227 0.53212 0.07292 C 0.53455 0.08264 0.53611 0.08634 0.54167 0.09375 C 0.54549 0.11296 0.5559 0.13171 0.5559 0.15231 " pathEditMode="relative" ptsTypes="ffffffffffffffffffffffffffffff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C 0.00972 -0.00394 -0.00573 0.00324 0.00954 -0.0125 C 0.01545 -0.01852 0.01267 -0.01598 0.01788 -0.02061 C 0.02465 -0.03287 0.02743 -0.03125 0.03576 -0.03959 C 0.0427 -0.04676 0.03559 -0.04306 0.04288 -0.04584 C 0.04635 -0.0507 0.04878 -0.05348 0.05347 -0.05556 C 0.05833 -0.06158 0.06441 -0.06505 0.07013 -0.06968 C 0.07187 -0.07107 0.07343 -0.07269 0.075 -0.07454 C 0.07621 -0.07593 0.07708 -0.07801 0.07847 -0.07917 C 0.07951 -0.0801 0.0809 -0.0801 0.08211 -0.08079 C 0.08489 -0.08264 0.08802 -0.08658 0.09045 -0.08889 C 0.09895 -0.09653 0.10798 -0.10371 0.11666 -0.11112 C 0.12066 -0.11459 0.12413 -0.11945 0.12847 -0.12223 C 0.1309 -0.12385 0.13333 -0.12524 0.13576 -0.12686 C 0.14097 -0.13079 0.14392 -0.13588 0.15 -0.13797 C 0.15381 -0.14144 0.16302 -0.14445 0.16302 -0.14445 C 0.16944 -0.14977 0.16406 -0.14607 0.17378 -0.14908 C 0.17881 -0.1507 0.18281 -0.15533 0.18802 -0.15695 C 0.19114 -0.15787 0.19444 -0.15811 0.19756 -0.15857 C 0.22569 -0.1713 0.24444 -0.16829 0.27847 -0.16968 C 0.32934 -0.17176 0.30468 -0.17061 0.35225 -0.17292 C 0.41857 -0.19584 0.48836 -0.18519 0.55225 -0.16806 C 0.56006 -0.1632 0.56909 -0.15973 0.57725 -0.15695 C 0.58645 -0.14908 0.60034 -0.14561 0.61076 -0.14283 C 0.61631 -0.13774 0.62256 -0.13843 0.62847 -0.13473 C 0.63628 -0.12987 0.64305 -0.12755 0.65121 -0.12362 C 0.66111 -0.11899 0.66979 -0.10926 0.67968 -0.10463 C 0.69322 -0.0919 0.70659 -0.07825 0.72135 -0.06806 C 0.725 -0.06135 0.73177 -0.0595 0.7368 -0.05394 C 0.74739 -0.04237 0.7585 -0.03264 0.76666 -0.01737 C 0.77204 -0.00718 0.77725 0.00208 0.78211 0.01273 C 0.78333 0.01597 0.78524 0.01898 0.7868 0.02222 C 0.78767 0.02384 0.78923 0.02708 0.78923 0.02708 C 0.78958 0.02963 0.78975 0.0324 0.79045 0.03495 C 0.79097 0.0368 0.79236 0.03796 0.79288 0.03981 C 0.79652 0.05208 0.79687 0.06527 0.80243 0.07638 C 0.80503 0.09652 0.81076 0.11643 0.81423 0.13657 C 0.81458 0.14004 0.81545 0.1493 0.81788 0.1493 " pathEditMode="relative" ptsTypes="fffffffffffffffffffffffffffffffffffff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7656" y="116632"/>
            <a:ext cx="3096344" cy="2732069"/>
          </a:xfrm>
          <a:prstGeom prst="rect">
            <a:avLst/>
          </a:prstGeom>
        </p:spPr>
      </p:pic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852936"/>
            <a:ext cx="1704975" cy="1428750"/>
          </a:xfrm>
          <a:prstGeom prst="rect">
            <a:avLst/>
          </a:prstGeom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581128"/>
            <a:ext cx="1704975" cy="1428750"/>
          </a:xfrm>
          <a:prstGeom prst="rect">
            <a:avLst/>
          </a:prstGeom>
        </p:spPr>
      </p:pic>
      <p:pic>
        <p:nvPicPr>
          <p:cNvPr id="7" name="Рисунок 6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229200"/>
            <a:ext cx="1704975" cy="1428750"/>
          </a:xfrm>
          <a:prstGeom prst="rect">
            <a:avLst/>
          </a:prstGeom>
        </p:spPr>
      </p:pic>
      <p:pic>
        <p:nvPicPr>
          <p:cNvPr id="8" name="Рисунок 7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221088"/>
            <a:ext cx="1704975" cy="1428750"/>
          </a:xfrm>
          <a:prstGeom prst="rect">
            <a:avLst/>
          </a:prstGeom>
        </p:spPr>
      </p:pic>
      <p:pic>
        <p:nvPicPr>
          <p:cNvPr id="10" name="Рисунок 9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628800"/>
            <a:ext cx="1704975" cy="1428750"/>
          </a:xfrm>
          <a:prstGeom prst="rect">
            <a:avLst/>
          </a:prstGeom>
        </p:spPr>
      </p:pic>
      <p:pic>
        <p:nvPicPr>
          <p:cNvPr id="12" name="Рисунок 11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11525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18519E-6 C 0.00781 -0.0074 0.01823 -0.00902 0.02743 -0.01272 C 0.03385 -0.01527 0.03993 -0.01851 0.04635 -0.02083 C 0.08055 -0.01967 0.08437 -0.02221 0.10712 -0.01434 C 0.10833 -0.01272 0.10937 -0.01087 0.11076 -0.00971 C 0.11302 -0.00809 0.11788 -0.00647 0.11788 -0.00647 C 0.12292 -0.00184 0.1276 0.00047 0.13333 0.00302 C 0.13611 0.00857 0.1368 0.01251 0.14045 0.01737 C 0.14358 0.02987 0.13906 0.01482 0.14514 0.02524 C 0.14566 0.02617 0.14739 0.03589 0.14757 0.03635 C 0.14826 0.03959 0.14913 0.0426 0.15 0.04584 C 0.15035 0.04746 0.15121 0.0507 0.15121 0.0507 C 0.15382 0.07362 0.15121 0.05371 0.15347 0.06667 C 0.15399 0.06922 0.15469 0.07454 0.15469 0.07454 " pathEditMode="relative" ptsTypes="fff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26 0.14283 C 0.20503 0.14329 0.1868 0.14352 0.16858 0.14445 C 0.15608 0.14514 0.13333 0.15926 0.12101 0.16505 C 0.12066 0.16667 0.12066 0.16875 0.11979 0.16991 C 0.11858 0.17153 0.11007 0.17523 0.10781 0.17616 C 0.10538 0.17824 0.1033 0.18102 0.10069 0.18264 C 0.09913 0.18357 0.09757 0.18449 0.09601 0.18565 C 0.09358 0.18773 0.08871 0.19213 0.08871 0.19213 C 0.08594 0.2 0.08194 0.2007 0.07934 0.20787 C 0.075 0.21968 0.06944 0.23033 0.06371 0.24121 C 0.05937 0.24954 0.05625 0.25857 0.05191 0.26667 C 0.04878 0.27917 0.05295 0.26389 0.04826 0.27616 C 0.04514 0.28403 0.04427 0.29098 0.03993 0.29838 C 0.03819 0.30533 0.03698 0.31158 0.03403 0.3176 C 0.03212 0.32755 0.03368 0.32223 0.02812 0.33334 C 0.02656 0.33658 0.02326 0.34283 0.02326 0.34283 C 0.02153 0.35 0.01667 0.3551 0.01493 0.36204 C 0.0125 0.37153 0.00903 0.38079 0.0066 0.39051 C 0.00451 0.39861 0.00573 0.39375 0.00312 0.40486 C 0.00243 0.4081 0.00069 0.4176 0.00069 0.41435 " pathEditMode="relative" ptsTypes="fffffffffffffffffff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81 0.42223 C 0.06493 0.41991 0.07552 0.41806 0.0816 0.41273 C 0.08628 0.40857 0.08385 0.41019 0.08871 0.40787 C 0.10052 0.39283 0.12639 0.38773 0.14236 0.38565 C 0.14826 0.38403 0.15226 0.38033 0.15781 0.37778 C 0.27604 0.37894 0.31562 0.34931 0.39236 0.4176 C 0.39514 0.42292 0.39774 0.42662 0.40191 0.4301 C 0.40347 0.43635 0.40226 0.4338 0.40538 0.4382 " pathEditMode="relative" ptsTypes="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191 0.49537 C 0.40312 0.49491 0.40451 0.49491 0.40538 0.49375 C 0.40625 0.4926 0.4059 0.49028 0.4066 0.48889 C 0.40868 0.4838 0.41146 0.4794 0.41371 0.47454 C 0.41441 0.47315 0.41406 0.47107 0.41493 0.46991 C 0.4158 0.46875 0.41736 0.46875 0.41858 0.46829 C 0.42014 0.46181 0.42222 0.46088 0.42691 0.4588 C 0.43229 0.45371 0.42934 0.45602 0.43767 0.45232 C 0.43889 0.45185 0.44114 0.45093 0.44114 0.45093 C 0.47535 0.45139 0.50937 0.45093 0.54358 0.45232 C 0.54739 0.45255 0.55069 0.45556 0.55434 0.45718 C 0.55677 0.45834 0.56146 0.46042 0.56146 0.46042 C 0.56319 0.46667 0.5651 0.46783 0.56979 0.46991 C 0.57135 0.47199 0.57309 0.47385 0.57448 0.47616 C 0.57552 0.47801 0.57569 0.48079 0.57691 0.48264 C 0.57899 0.48611 0.58403 0.49213 0.58403 0.49213 C 0.58646 0.50185 0.58924 0.51227 0.59358 0.5206 C 0.59618 0.53102 0.59271 0.51968 0.59826 0.5301 C 0.60191 0.53704 0.60417 0.54537 0.60781 0.55232 C 0.6118 0.56829 0.6158 0.58403 0.61979 0.6 C 0.62083 0.60417 0.62101 0.61435 0.62448 0.61435 " pathEditMode="relative" ptsTypes="ffffffffffffffff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569 0.56042 C 0.63976 0.50417 0.62569 0.56227 0.62812 0.39375 C 0.62812 0.3882 0.63073 0.37871 0.63403 0.37454 C 0.63646 0.37153 0.63993 0.36991 0.64236 0.36667 " pathEditMode="relative" ptsTypes="fff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i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692696"/>
            <a:ext cx="1440160" cy="2734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2411760" y="1844824"/>
          <a:ext cx="6432376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556792"/>
            <a:ext cx="2002303" cy="3801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980244"/>
            <a:ext cx="1276649" cy="1285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i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980728"/>
            <a:ext cx="1148333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6296" y="980728"/>
            <a:ext cx="1284734" cy="12847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i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980728"/>
            <a:ext cx="1224136" cy="13402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2" name="Рисунок 11" descr="i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83768" y="2852936"/>
            <a:ext cx="1411306" cy="11141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Рисунок 12" descr="i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11960" y="2780928"/>
            <a:ext cx="1612215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Рисунок 16" descr="i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52320" y="2852936"/>
            <a:ext cx="1440160" cy="1080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8" name="Рисунок 17" descr="i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84168" y="2708920"/>
            <a:ext cx="1149411" cy="12056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1" name="Рисунок 20" descr="i.jpe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43808" y="4365104"/>
            <a:ext cx="1224136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Рисунок 21" descr="i.jpe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355976" y="4365104"/>
            <a:ext cx="1096306" cy="1284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 descr="i.jpe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652120" y="4365104"/>
            <a:ext cx="1296144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Рисунок 23" descr="i.jpe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236296" y="4245682"/>
            <a:ext cx="936104" cy="1404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.jpe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844824"/>
            <a:ext cx="1184523" cy="2249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0_88aa4_20c30674_XL.jpe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2132856"/>
            <a:ext cx="2088232" cy="1270838"/>
          </a:xfrm>
          <a:prstGeom prst="rect">
            <a:avLst/>
          </a:prstGeom>
        </p:spPr>
      </p:pic>
      <p:pic>
        <p:nvPicPr>
          <p:cNvPr id="77" name="Рисунок 76" descr="i.jpe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077072"/>
            <a:ext cx="1800200" cy="1849520"/>
          </a:xfrm>
          <a:prstGeom prst="rect">
            <a:avLst/>
          </a:prstGeom>
        </p:spPr>
      </p:pic>
      <p:pic>
        <p:nvPicPr>
          <p:cNvPr id="1026" name="Picture 2" descr="C:\Users\Дом\Desktop\i.jpe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4293096"/>
            <a:ext cx="1744513" cy="16561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9552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Логопедические игры для дошкольников</a:t>
            </a:r>
            <a:endParaRPr lang="ru-RU" sz="32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_88aa4_20c30674_XL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140968"/>
            <a:ext cx="2664296" cy="1888503"/>
          </a:xfrm>
          <a:prstGeom prst="rect">
            <a:avLst/>
          </a:prstGeo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923928" y="548680"/>
            <a:ext cx="3744416" cy="273630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Посели в аквариум только тех рыбок, где в названии картинок есть звук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37665-empty-round-aquarium-isolated-on-white-backgrou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58296" y="188640"/>
            <a:ext cx="6185704" cy="5085184"/>
          </a:xfrm>
          <a:prstGeom prst="rect">
            <a:avLst/>
          </a:prstGeom>
        </p:spPr>
      </p:pic>
      <p:pic>
        <p:nvPicPr>
          <p:cNvPr id="3" name="Рисунок 2" descr="0_88aa4_20c30674_XL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620688"/>
            <a:ext cx="1728192" cy="1051728"/>
          </a:xfrm>
          <a:prstGeom prst="rect">
            <a:avLst/>
          </a:prstGeom>
        </p:spPr>
      </p:pic>
      <p:pic>
        <p:nvPicPr>
          <p:cNvPr id="5" name="Рисунок 4" descr="0_88aa4_20c30674_XL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2204864"/>
            <a:ext cx="1763688" cy="1073330"/>
          </a:xfrm>
          <a:prstGeom prst="rect">
            <a:avLst/>
          </a:prstGeom>
        </p:spPr>
      </p:pic>
      <p:pic>
        <p:nvPicPr>
          <p:cNvPr id="6" name="Рисунок 5" descr="0_88aa4_20c30674_XL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5850094"/>
            <a:ext cx="1656184" cy="1007906"/>
          </a:xfrm>
          <a:prstGeom prst="rect">
            <a:avLst/>
          </a:prstGeom>
        </p:spPr>
      </p:pic>
      <p:pic>
        <p:nvPicPr>
          <p:cNvPr id="7" name="Рисунок 6" descr="0_88aa4_20c30674_XL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3933056"/>
            <a:ext cx="1728192" cy="1051728"/>
          </a:xfrm>
          <a:prstGeom prst="rect">
            <a:avLst/>
          </a:prstGeom>
        </p:spPr>
      </p:pic>
      <p:pic>
        <p:nvPicPr>
          <p:cNvPr id="8" name="Рисунок 7" descr="0_88aa4_20c30674_XL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5301208"/>
            <a:ext cx="1728192" cy="1051728"/>
          </a:xfrm>
          <a:prstGeom prst="rect">
            <a:avLst/>
          </a:prstGeom>
        </p:spPr>
      </p:pic>
      <p:pic>
        <p:nvPicPr>
          <p:cNvPr id="9" name="Рисунок 8" descr="0_88aa4_20c30674_XL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5850094"/>
            <a:ext cx="1656184" cy="1007906"/>
          </a:xfrm>
          <a:prstGeom prst="rect">
            <a:avLst/>
          </a:prstGeom>
        </p:spPr>
      </p:pic>
      <p:sp>
        <p:nvSpPr>
          <p:cNvPr id="16" name="Овальная выноска 15"/>
          <p:cNvSpPr/>
          <p:nvPr/>
        </p:nvSpPr>
        <p:spPr>
          <a:xfrm>
            <a:off x="1979712" y="3140968"/>
            <a:ext cx="1368152" cy="86409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i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67744" y="3212976"/>
            <a:ext cx="769329" cy="651368"/>
          </a:xfrm>
          <a:prstGeom prst="rect">
            <a:avLst/>
          </a:prstGeom>
        </p:spPr>
      </p:pic>
      <p:sp>
        <p:nvSpPr>
          <p:cNvPr id="18" name="Овальная выноска 17"/>
          <p:cNvSpPr/>
          <p:nvPr/>
        </p:nvSpPr>
        <p:spPr>
          <a:xfrm>
            <a:off x="2051720" y="188640"/>
            <a:ext cx="1368152" cy="75666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rocket0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9414135">
            <a:off x="2365566" y="175485"/>
            <a:ext cx="873858" cy="859532"/>
          </a:xfrm>
          <a:prstGeom prst="rect">
            <a:avLst/>
          </a:prstGeom>
        </p:spPr>
      </p:pic>
      <p:sp>
        <p:nvSpPr>
          <p:cNvPr id="20" name="Овальная выноска 19"/>
          <p:cNvSpPr/>
          <p:nvPr/>
        </p:nvSpPr>
        <p:spPr>
          <a:xfrm>
            <a:off x="1763688" y="1556792"/>
            <a:ext cx="1440160" cy="90068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ьная выноска 20"/>
          <p:cNvSpPr/>
          <p:nvPr/>
        </p:nvSpPr>
        <p:spPr>
          <a:xfrm>
            <a:off x="2555776" y="4653136"/>
            <a:ext cx="1296144" cy="828672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ьная выноска 21"/>
          <p:cNvSpPr/>
          <p:nvPr/>
        </p:nvSpPr>
        <p:spPr>
          <a:xfrm>
            <a:off x="5004048" y="5229200"/>
            <a:ext cx="1296144" cy="828672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ьная выноска 22"/>
          <p:cNvSpPr/>
          <p:nvPr/>
        </p:nvSpPr>
        <p:spPr>
          <a:xfrm>
            <a:off x="7812360" y="5085184"/>
            <a:ext cx="1152128" cy="90068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i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43808" y="4797152"/>
            <a:ext cx="671812" cy="589309"/>
          </a:xfrm>
          <a:prstGeom prst="rect">
            <a:avLst/>
          </a:prstGeom>
        </p:spPr>
      </p:pic>
      <p:pic>
        <p:nvPicPr>
          <p:cNvPr id="25" name="Рисунок 24" descr="i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028384" y="5229200"/>
            <a:ext cx="650952" cy="664237"/>
          </a:xfrm>
          <a:prstGeom prst="rect">
            <a:avLst/>
          </a:prstGeom>
        </p:spPr>
      </p:pic>
      <p:pic>
        <p:nvPicPr>
          <p:cNvPr id="26" name="Рисунок 25" descr="i.jpe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51720" y="1700808"/>
            <a:ext cx="922998" cy="599349"/>
          </a:xfrm>
          <a:prstGeom prst="rect">
            <a:avLst/>
          </a:prstGeom>
        </p:spPr>
      </p:pic>
      <p:pic>
        <p:nvPicPr>
          <p:cNvPr id="27" name="Рисунок 26" descr="i.jpe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220072" y="5373216"/>
            <a:ext cx="760479" cy="570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1204 C 0.04896 -0.01991 0.04931 -0.02477 0.05417 -0.0294 C 0.05452 -0.03102 0.05434 -0.0331 0.05538 -0.03403 C 0.05903 -0.0375 0.07552 -0.04306 0.08004 -0.04514 C 0.11458 -0.04468 0.14913 -0.04514 0.18368 -0.04352 C 0.19323 -0.04306 0.2033 -0.02917 0.21181 -0.02454 C 0.21597 -0.02222 0.22483 -0.01991 0.22483 -0.01968 C 0.22865 -0.01667 0.23229 -0.01551 0.23663 -0.01366 C 0.24462 -0.00648 0.24097 -0.00857 0.24722 -0.00579 C 0.25816 0.00926 0.26875 0.02407 0.27778 0.0412 C 0.28021 0.05093 0.28524 0.0669 0.29063 0.07407 C 0.29202 0.07986 0.29774 0.08981 0.29774 0.09005 C 0.3007 0.10185 0.29636 0.08796 0.30243 0.09768 C 0.30938 0.10903 0.29653 0.0956 0.30712 0.10556 C 0.31476 0.11991 0.32309 0.13356 0.33073 0.14792 C 0.33299 0.1581 0.32986 0.14653 0.33542 0.15741 C 0.33872 0.16366 0.33924 0.17014 0.34358 0.17593 C 0.34705 0.18912 0.34202 0.17106 0.34722 0.18542 C 0.34948 0.19167 0.34688 0.1919 0.3507 0.19954 C 0.35226 0.20255 0.35538 0.2088 0.35538 0.20903 C 0.35816 0.22338 0.36615 0.24514 0.37778 0.24954 C 0.38351 0.25741 0.38889 0.25903 0.39653 0.26227 C 0.4 0.26366 0.40712 0.2669 0.40712 0.26713 " pathEditMode="relative" rAng="0" ptsTypes="f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-0.02477 C 0.00816 -0.03125 0.00782 -0.05162 0.01129 -0.06088 C 0.0132 -0.06598 0.01615 -0.07037 0.01841 -0.075 C 0.01997 -0.07801 0.02309 -0.08426 0.02309 -0.08403 C 0.025 -0.09167 0.03073 -0.09676 0.03611 -0.1 C 0.04028 -0.10556 0.04566 -0.1088 0.05018 -0.11412 C 0.05625 -0.1213 0.05712 -0.125 0.06424 -0.12824 C 0.07431 -0.14098 0.08629 -0.14746 0.09723 -0.1581 C 0.10903 -0.16945 0.1217 -0.18218 0.1349 -0.19098 C 0.14757 -0.19931 0.16268 -0.20371 0.17604 -0.20949 C 0.1908 -0.21598 0.204 -0.22199 0.21962 -0.22361 C 0.24584 -0.22315 0.27223 -0.22361 0.29844 -0.22223 C 0.30712 -0.22176 0.32205 -0.21273 0.33125 -0.20949 C 0.33907 -0.20301 0.34844 -0.20185 0.35729 -0.20047 C 0.37101 -0.2007 0.40452 -0.19213 0.42188 -0.2081 C 0.42344 -0.21389 0.42257 -0.21135 0.42431 -0.21598 " pathEditMode="relative" rAng="0" ptsTypes="fffffffffffffff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-0.05764 C 0.0375 -0.06366 0.04896 -0.0713 0.05434 -0.07477 C 0.05955 -0.08171 0.06754 -0.08704 0.07448 -0.09051 C 0.08577 -0.10556 0.07118 -0.0875 0.08143 -0.09676 C 0.08282 -0.09815 0.08368 -0.10023 0.08507 -0.10162 C 0.08611 -0.10278 0.08733 -0.1037 0.08854 -0.10463 C 0.09462 -0.1162 0.10139 -0.12732 0.10729 -0.13912 C 0.11111 -0.14653 0.11268 -0.15417 0.11684 -0.16111 C 0.11823 -0.17523 0.11927 -0.17083 0.12153 -0.18148 C 0.12379 -0.19259 0.125 -0.20648 0.12969 -0.21597 C 0.1316 -0.22755 0.13611 -0.24769 0.1415 -0.2581 C 0.14861 -0.28658 0.14375 -0.26551 0.14375 -0.3382 C 0.14375 -0.38565 0.14306 -0.39398 0.1415 -0.43218 C 0.14115 -0.45995 0.14097 -0.48773 0.14028 -0.51551 C 0.13976 -0.5338 0.12934 -0.55185 0.12153 -0.56528 C 0.11476 -0.57708 0.11181 -0.59236 0.10382 -0.60301 C 0.09063 -0.6206 0.06927 -0.63495 0.05087 -0.63912 C 0.04462 -0.6419 0.03837 -0.64421 0.03212 -0.64699 C -0.03281 -0.6456 -0.02482 -0.6456 -0.06198 -0.64074 C -0.06805 -0.63796 -0.07517 -0.63681 -0.0809 -0.63287 C -0.08212 -0.63195 -0.08316 -0.63056 -0.08437 -0.62963 C -0.08593 -0.62847 -0.0875 -0.62755 -0.08906 -0.62662 C -0.09184 -0.62292 -0.09566 -0.62083 -0.09843 -0.61713 C -0.10069 -0.61412 -0.10156 -0.60972 -0.1033 -0.60625 C -0.11007 -0.57477 -0.11423 -0.5375 -0.1033 -0.50764 C -0.10017 -0.49908 -0.09375 -0.49491 -0.08802 -0.49028 C -0.07187 -0.47708 -0.05625 -0.4706 -0.03732 -0.4669 C -0.02639 -0.46181 -0.02083 -0.46204 -0.00798 -0.46204 " pathEditMode="relative" rAng="0" ptsTypes="fffffffffffffffffffffffffff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.jpe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844824"/>
            <a:ext cx="1184523" cy="2249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Рисунок 17" descr="0_88aa4_20c30674_XL.jpe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2132856"/>
            <a:ext cx="2088232" cy="1270838"/>
          </a:xfrm>
          <a:prstGeom prst="rect">
            <a:avLst/>
          </a:prstGeom>
        </p:spPr>
      </p:pic>
      <p:pic>
        <p:nvPicPr>
          <p:cNvPr id="77" name="Рисунок 76" descr="i.jpe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077072"/>
            <a:ext cx="1800200" cy="1849520"/>
          </a:xfrm>
          <a:prstGeom prst="rect">
            <a:avLst/>
          </a:prstGeom>
        </p:spPr>
      </p:pic>
      <p:pic>
        <p:nvPicPr>
          <p:cNvPr id="1026" name="Picture 2" descr="C:\Users\Дом\Desktop\i.jpe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4293096"/>
            <a:ext cx="1744513" cy="16561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9552" y="33265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Логопедические игры для дошкольников</a:t>
            </a:r>
            <a:endParaRPr lang="ru-RU" sz="32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2068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Дом\Desktop\i.jpe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212976"/>
            <a:ext cx="3184673" cy="3023425"/>
          </a:xfrm>
          <a:prstGeom prst="rect">
            <a:avLst/>
          </a:prstGeom>
          <a:noFill/>
        </p:spPr>
      </p:pic>
      <p:sp>
        <p:nvSpPr>
          <p:cNvPr id="7" name="Блок-схема: память с посл. доступом 6"/>
          <p:cNvSpPr/>
          <p:nvPr/>
        </p:nvSpPr>
        <p:spPr>
          <a:xfrm>
            <a:off x="1115616" y="620688"/>
            <a:ext cx="4032448" cy="3240360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Хочешь, чтобы простая ромашка превратилась в волшебный цветок?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Тогда укрась ее лепестки только теми картинками, в названии которых есть звук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13" descr="i.jpe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7956376" y="116632"/>
            <a:ext cx="525488" cy="492645"/>
          </a:xfrm>
        </p:spPr>
      </p:pic>
      <p:pic>
        <p:nvPicPr>
          <p:cNvPr id="41" name="Рисунок 40" descr="i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3429000"/>
            <a:ext cx="792088" cy="792088"/>
          </a:xfrm>
          <a:prstGeom prst="rect">
            <a:avLst/>
          </a:prstGeom>
        </p:spPr>
      </p:pic>
      <p:pic>
        <p:nvPicPr>
          <p:cNvPr id="42" name="Рисунок 41" descr="i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4653136"/>
            <a:ext cx="648072" cy="777687"/>
          </a:xfrm>
          <a:prstGeom prst="rect">
            <a:avLst/>
          </a:prstGeom>
        </p:spPr>
      </p:pic>
      <p:sp>
        <p:nvSpPr>
          <p:cNvPr id="45" name="Стрелка вправо 44"/>
          <p:cNvSpPr/>
          <p:nvPr/>
        </p:nvSpPr>
        <p:spPr>
          <a:xfrm>
            <a:off x="7380312" y="260648"/>
            <a:ext cx="40234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8316416" y="76470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8388424" y="1916832"/>
            <a:ext cx="45719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8388424" y="3068960"/>
            <a:ext cx="45719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8388424" y="4365104"/>
            <a:ext cx="63624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8388424" y="5589240"/>
            <a:ext cx="63624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лево 51"/>
          <p:cNvSpPr/>
          <p:nvPr/>
        </p:nvSpPr>
        <p:spPr>
          <a:xfrm>
            <a:off x="7380312" y="6237312"/>
            <a:ext cx="504056" cy="525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верх 52"/>
          <p:cNvSpPr/>
          <p:nvPr/>
        </p:nvSpPr>
        <p:spPr>
          <a:xfrm>
            <a:off x="6948264" y="5517232"/>
            <a:ext cx="72008" cy="40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верх 53"/>
          <p:cNvSpPr/>
          <p:nvPr/>
        </p:nvSpPr>
        <p:spPr>
          <a:xfrm>
            <a:off x="6804248" y="4221088"/>
            <a:ext cx="72008" cy="40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верх 54"/>
          <p:cNvSpPr/>
          <p:nvPr/>
        </p:nvSpPr>
        <p:spPr>
          <a:xfrm>
            <a:off x="6804248" y="2924944"/>
            <a:ext cx="72008" cy="40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верх 55"/>
          <p:cNvSpPr/>
          <p:nvPr/>
        </p:nvSpPr>
        <p:spPr>
          <a:xfrm>
            <a:off x="6732240" y="1556792"/>
            <a:ext cx="72008" cy="40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7" name="Группа 46"/>
          <p:cNvGrpSpPr/>
          <p:nvPr/>
        </p:nvGrpSpPr>
        <p:grpSpPr>
          <a:xfrm>
            <a:off x="395536" y="0"/>
            <a:ext cx="5832648" cy="5661248"/>
            <a:chOff x="395536" y="0"/>
            <a:chExt cx="5832648" cy="5661248"/>
          </a:xfrm>
        </p:grpSpPr>
        <p:sp>
          <p:nvSpPr>
            <p:cNvPr id="13" name="Блок-схема: объединение 12"/>
            <p:cNvSpPr/>
            <p:nvPr/>
          </p:nvSpPr>
          <p:spPr>
            <a:xfrm rot="244088">
              <a:off x="2694197" y="523172"/>
              <a:ext cx="1379139" cy="1921302"/>
            </a:xfrm>
            <a:prstGeom prst="flowChartMerg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Блок-схема: объединение 22"/>
            <p:cNvSpPr/>
            <p:nvPr/>
          </p:nvSpPr>
          <p:spPr>
            <a:xfrm rot="19838869">
              <a:off x="1868963" y="741554"/>
              <a:ext cx="1296144" cy="1944216"/>
            </a:xfrm>
            <a:prstGeom prst="flowChartMerg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Блок-схема: узел 32"/>
            <p:cNvSpPr/>
            <p:nvPr/>
          </p:nvSpPr>
          <p:spPr>
            <a:xfrm>
              <a:off x="1475656" y="332656"/>
              <a:ext cx="1152128" cy="1105272"/>
            </a:xfrm>
            <a:prstGeom prst="flowChartConnec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Блок-схема: объединение 21"/>
            <p:cNvSpPr/>
            <p:nvPr/>
          </p:nvSpPr>
          <p:spPr>
            <a:xfrm rot="17064730">
              <a:off x="1216690" y="1728526"/>
              <a:ext cx="1333872" cy="1837928"/>
            </a:xfrm>
            <a:prstGeom prst="flowChartMerg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Блок-схема: узел 33"/>
            <p:cNvSpPr/>
            <p:nvPr/>
          </p:nvSpPr>
          <p:spPr>
            <a:xfrm>
              <a:off x="395536" y="1772816"/>
              <a:ext cx="1152128" cy="1224136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Блок-схема: объединение 17"/>
            <p:cNvSpPr/>
            <p:nvPr/>
          </p:nvSpPr>
          <p:spPr>
            <a:xfrm rot="14869430">
              <a:off x="1407658" y="2624415"/>
              <a:ext cx="1389776" cy="1876090"/>
            </a:xfrm>
            <a:prstGeom prst="flowChartMerg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Блок-схема: узел 34"/>
            <p:cNvSpPr/>
            <p:nvPr/>
          </p:nvSpPr>
          <p:spPr>
            <a:xfrm>
              <a:off x="611560" y="3356992"/>
              <a:ext cx="1224136" cy="1224136"/>
            </a:xfrm>
            <a:prstGeom prst="flowChartConnector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Блок-схема: объединение 18"/>
            <p:cNvSpPr/>
            <p:nvPr/>
          </p:nvSpPr>
          <p:spPr>
            <a:xfrm rot="12166256">
              <a:off x="2075494" y="3246834"/>
              <a:ext cx="1296144" cy="1872208"/>
            </a:xfrm>
            <a:prstGeom prst="flowChartMerg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Блок-схема: узел 35"/>
            <p:cNvSpPr/>
            <p:nvPr/>
          </p:nvSpPr>
          <p:spPr>
            <a:xfrm>
              <a:off x="1835696" y="4365104"/>
              <a:ext cx="1105272" cy="1152128"/>
            </a:xfrm>
            <a:prstGeom prst="flowChartConnector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Блок-схема: объединение 19"/>
            <p:cNvSpPr/>
            <p:nvPr/>
          </p:nvSpPr>
          <p:spPr>
            <a:xfrm rot="9495627">
              <a:off x="3075768" y="3175942"/>
              <a:ext cx="1330749" cy="1896878"/>
            </a:xfrm>
            <a:prstGeom prst="flowChartMerg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Блок-схема: узел 36"/>
            <p:cNvSpPr/>
            <p:nvPr/>
          </p:nvSpPr>
          <p:spPr>
            <a:xfrm>
              <a:off x="3491880" y="4437112"/>
              <a:ext cx="1224136" cy="1224136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Блок-схема: объединение 20"/>
            <p:cNvSpPr/>
            <p:nvPr/>
          </p:nvSpPr>
          <p:spPr>
            <a:xfrm rot="7134457">
              <a:off x="3583971" y="2696414"/>
              <a:ext cx="1499779" cy="1753521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Блок-схема: узел 37"/>
            <p:cNvSpPr/>
            <p:nvPr/>
          </p:nvSpPr>
          <p:spPr>
            <a:xfrm>
              <a:off x="4427984" y="3356992"/>
              <a:ext cx="1224136" cy="1152128"/>
            </a:xfrm>
            <a:prstGeom prst="flowChartConnec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объединение 15"/>
            <p:cNvSpPr/>
            <p:nvPr/>
          </p:nvSpPr>
          <p:spPr>
            <a:xfrm rot="4761244">
              <a:off x="4054021" y="1752325"/>
              <a:ext cx="1189856" cy="1837928"/>
            </a:xfrm>
            <a:prstGeom prst="flowChartMerg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Блок-схема: объединение 14"/>
            <p:cNvSpPr/>
            <p:nvPr/>
          </p:nvSpPr>
          <p:spPr>
            <a:xfrm rot="2521139">
              <a:off x="3684844" y="943011"/>
              <a:ext cx="1272371" cy="1925803"/>
            </a:xfrm>
            <a:prstGeom prst="flowChartMerg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1" name="Блок-схема: узел 30"/>
            <p:cNvSpPr/>
            <p:nvPr/>
          </p:nvSpPr>
          <p:spPr>
            <a:xfrm>
              <a:off x="4355976" y="548680"/>
              <a:ext cx="1296144" cy="1224136"/>
            </a:xfrm>
            <a:prstGeom prst="flowChartConnector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2843808" y="2420888"/>
              <a:ext cx="864096" cy="817240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узел 31"/>
            <p:cNvSpPr/>
            <p:nvPr/>
          </p:nvSpPr>
          <p:spPr>
            <a:xfrm>
              <a:off x="2843808" y="0"/>
              <a:ext cx="1152128" cy="1005880"/>
            </a:xfrm>
            <a:prstGeom prst="flowChartConnecto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узел 29"/>
            <p:cNvSpPr/>
            <p:nvPr/>
          </p:nvSpPr>
          <p:spPr>
            <a:xfrm>
              <a:off x="5004048" y="1916832"/>
              <a:ext cx="1224136" cy="1224136"/>
            </a:xfrm>
            <a:prstGeom prst="flowChartConnector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7" name="Рисунок 16" descr="i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6362300">
            <a:off x="6356741" y="84982"/>
            <a:ext cx="613156" cy="579405"/>
          </a:xfrm>
          <a:prstGeom prst="rect">
            <a:avLst/>
          </a:prstGeom>
        </p:spPr>
      </p:pic>
      <p:pic>
        <p:nvPicPr>
          <p:cNvPr id="24" name="Рисунок 23" descr="i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850751">
            <a:off x="8188769" y="997607"/>
            <a:ext cx="562088" cy="780678"/>
          </a:xfrm>
          <a:prstGeom prst="rect">
            <a:avLst/>
          </a:prstGeom>
        </p:spPr>
      </p:pic>
      <p:pic>
        <p:nvPicPr>
          <p:cNvPr id="25" name="Рисунок 24" descr="i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100391" y="2274086"/>
            <a:ext cx="720081" cy="711456"/>
          </a:xfrm>
          <a:prstGeom prst="rect">
            <a:avLst/>
          </a:prstGeom>
        </p:spPr>
      </p:pic>
      <p:pic>
        <p:nvPicPr>
          <p:cNvPr id="26" name="Рисунок 25" descr="i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28384" y="4869160"/>
            <a:ext cx="648072" cy="648072"/>
          </a:xfrm>
          <a:prstGeom prst="rect">
            <a:avLst/>
          </a:prstGeom>
        </p:spPr>
      </p:pic>
      <p:pic>
        <p:nvPicPr>
          <p:cNvPr id="27" name="Рисунок 26" descr="i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028384" y="6021288"/>
            <a:ext cx="879938" cy="494347"/>
          </a:xfrm>
          <a:prstGeom prst="rect">
            <a:avLst/>
          </a:prstGeom>
        </p:spPr>
      </p:pic>
      <p:pic>
        <p:nvPicPr>
          <p:cNvPr id="28" name="Рисунок 27" descr="i.jpe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516216" y="5877272"/>
            <a:ext cx="708670" cy="708670"/>
          </a:xfrm>
          <a:prstGeom prst="rect">
            <a:avLst/>
          </a:prstGeom>
        </p:spPr>
      </p:pic>
      <p:pic>
        <p:nvPicPr>
          <p:cNvPr id="29" name="Рисунок 28" descr="i.jpe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44208" y="3356992"/>
            <a:ext cx="720080" cy="720080"/>
          </a:xfrm>
          <a:prstGeom prst="rect">
            <a:avLst/>
          </a:prstGeom>
        </p:spPr>
      </p:pic>
      <p:pic>
        <p:nvPicPr>
          <p:cNvPr id="57" name="Рисунок 56" descr="i.jpe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18621209">
            <a:off x="6588224" y="2132856"/>
            <a:ext cx="476821" cy="841449"/>
          </a:xfrm>
          <a:prstGeom prst="rect">
            <a:avLst/>
          </a:prstGeom>
        </p:spPr>
      </p:pic>
      <p:pic>
        <p:nvPicPr>
          <p:cNvPr id="58" name="Рисунок 57" descr="i.jpe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372200" y="764704"/>
            <a:ext cx="792088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162 C -0.04046 -0.01343 -0.08386 -0.01412 -0.12379 3.7037E-7 C -0.12865 0.00463 -0.13438 0.00579 -0.13941 0.00995 C -0.14809 0.01713 -0.15938 0.02454 -0.1665 0.03426 C -0.17049 0.03981 -0.17136 0.04583 -0.17483 0.05139 C -0.18247 0.06435 -0.17396 0.04815 -0.18004 0.05995 C -0.18386 0.08032 -0.18924 0.09838 -0.18924 0.11991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163 C -0.00261 -0.00925 -0.01007 -0.01481 -0.01737 -0.01828 C -0.02084 -0.0199 -0.02431 -0.0243 -0.02778 -0.02638 C -0.03959 -0.03379 -0.05573 -0.03518 -0.06789 -0.03634 C -0.09862 -0.04745 -0.07483 -0.03935 -0.154 -0.03634 C -0.16216 -0.03611 -0.17188 -0.02847 -0.17934 -0.02476 C -0.18264 -0.02314 -0.18959 -0.0199 -0.18959 -0.01967 C -0.20139 -0.00856 -0.18386 -0.02476 -0.19757 -0.01504 C -0.20278 -0.01134 -0.20591 -0.00601 -0.21146 -0.00347 C -0.21615 0.00139 -0.22205 0.0044 -0.22639 0.00973 C -0.22761 0.01112 -0.22865 0.0132 -0.22987 0.01459 C -0.23195 0.0169 -0.23455 0.01899 -0.23681 0.0213 C -0.23976 0.02408 -0.24202 0.02431 -0.2448 0.02778 C -0.24601 0.02917 -0.24688 0.03149 -0.24827 0.03264 C -0.25035 0.03496 -0.25296 0.03565 -0.25504 0.0375 C -0.25816 0.04399 -0.26112 0.04352 -0.26546 0.04769 C -0.26806 0.05764 -0.26459 0.047 -0.27119 0.05741 C -0.27709 0.06667 -0.28021 0.08334 -0.28733 0.09028 C -0.28803 0.09352 -0.28872 0.09676 -0.28959 0.1 C -0.29011 0.10232 -0.29219 0.10325 -0.29306 0.1051 C -0.2948 0.10834 -0.29688 0.11135 -0.29757 0.11505 C -0.29931 0.122 -0.29792 0.11852 -0.30209 0.12477 C -0.30434 0.1338 -0.31042 0.14005 -0.3125 0.14954 C -0.31511 0.15996 -0.3132 0.15695 -0.31598 0.16112 " pathEditMode="relative" rAng="0" ptsTypes="fffffffffffffffffffffff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5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C -0.06666 0.00046 -0.13333 0.00046 -0.2 0.00162 C -0.21337 0.00185 -0.22725 0.01528 -0.24045 0.01898 C -0.25034 0.02593 -0.26041 0.02917 -0.27135 0.03171 C -0.29062 0.04491 -0.26684 0.02986 -0.28559 0.03796 C -0.28698 0.03866 -0.28784 0.04051 -0.28923 0.0412 C -0.29114 0.04213 -0.29323 0.04236 -0.29514 0.04282 C -0.3 0.04607 -0.30416 0.04745 -0.30955 0.04907 C -0.31232 0.05093 -0.31527 0.05185 -0.31788 0.05394 C -0.32343 0.05833 -0.3283 0.06389 -0.33455 0.06667 C -0.33889 0.07245 -0.34375 0.07662 -0.34878 0.08102 C -0.35121 0.0831 -0.3559 0.08727 -0.3559 0.08727 C -0.36146 0.09861 -0.3585 0.09398 -0.36423 0.10162 C -0.3684 0.11736 -0.36146 0.09282 -0.36892 0.11111 C -0.37014 0.11412 -0.37048 0.11736 -0.37135 0.1206 C -0.37222 0.12384 -0.37378 0.13009 -0.37378 0.13009 C -0.37343 0.15185 -0.37343 0.17338 -0.37257 0.19514 C -0.37239 0.19954 -0.37014 0.18241 -0.37014 0.18241 " pathEditMode="relative" ptsTypes="fffffffffffffffff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0394 C 0.01857 -0.01852 -0.00365 -0.0257 -0.01146 -0.02917 C -0.01337 -0.0301 -0.01545 -0.0301 -0.01736 -0.03079 C -0.01979 -0.03172 -0.02448 -0.03403 -0.02448 -0.0338 C -0.03177 -0.04098 -0.04063 -0.04445 -0.04948 -0.04676 C -0.05608 -0.05232 -0.06372 -0.05324 -0.07101 -0.05625 C -0.07865 -0.05949 -0.0842 -0.0632 -0.09236 -0.06574 C -0.10399 -0.07338 -0.08993 -0.06482 -0.10313 -0.07061 C -0.11285 -0.07477 -0.12153 -0.08079 -0.13177 -0.08311 C -0.14149 -0.08843 -0.15122 -0.09306 -0.16146 -0.09584 C -0.17865 -0.10764 -0.19809 -0.1088 -0.21736 -0.11019 C -0.27292 -0.10973 -0.32847 -0.11019 -0.38403 -0.10857 C -0.39236 -0.10834 -0.38906 -0.1051 -0.39479 -0.10232 C -0.39792 -0.10093 -0.40434 -0.09908 -0.40434 -0.09885 C -0.4059 -0.09792 -0.40764 -0.09723 -0.40903 -0.09584 C -0.41042 -0.09445 -0.41129 -0.09237 -0.41268 -0.09121 C -0.41788 -0.08727 -0.42622 -0.08565 -0.43177 -0.08311 C -0.43559 -0.08149 -0.43854 -0.07709 -0.44236 -0.07524 C -0.44323 -0.07362 -0.44375 -0.07176 -0.44479 -0.07061 C -0.44584 -0.06945 -0.44757 -0.07014 -0.44844 -0.06899 C -0.44931 -0.06783 -0.44879 -0.06551 -0.44948 -0.06412 C -0.45035 -0.0625 -0.45191 -0.06204 -0.45313 -0.06088 C -0.45504 -0.05371 -0.45834 -0.04815 -0.46146 -0.0419 C -0.46372 -0.0375 -0.46406 -0.03195 -0.46615 -0.02755 C -0.46649 -0.02547 -0.46684 -0.02338 -0.46736 -0.0213 C -0.46771 -0.01968 -0.46858 -0.01644 -0.46858 -0.01621 " pathEditMode="relative" rAng="0" ptsTypes="fffffffffffffffffffffffff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0023 C 0.00139 -0.00833 -0.00139 -0.00926 -0.00746 -0.01412 C -0.01024 -0.01968 -0.03038 -0.03449 -0.03489 -0.03796 C -0.04965 -0.04954 -0.06302 -0.06435 -0.07778 -0.07616 C -0.09444 -0.08958 -0.10989 -0.10394 -0.12778 -0.11574 C -0.14097 -0.12454 -0.16215 -0.13033 -0.17656 -0.13634 C -0.19844 -0.1456 -0.21979 -0.15648 -0.24201 -0.16505 C -0.25278 -0.16921 -0.27344 -0.16945 -0.28368 -0.16968 C -0.35469 -0.1706 -0.42569 -0.17083 -0.4967 -0.1713 C -0.50035 -0.17176 -0.50382 -0.17245 -0.50746 -0.17292 C -0.51614 -0.17408 -0.53368 -0.17616 -0.53368 -0.17593 C -0.55364 -0.18218 -0.58073 -0.18009 -0.59913 -0.18079 C -0.60625 -0.18403 -0.61354 -0.18704 -0.62066 -0.19028 C -0.62378 -0.19167 -0.63003 -0.19352 -0.63003 -0.19329 C -0.64166 -0.20394 -0.63229 -0.19676 -0.66232 -0.19676 " pathEditMode="relative" rAng="0" ptsTypes="ffffffffffffffA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" y="-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556E-6 C 0.00347 -0.0074 0.00347 -0.00531 0.00122 -0.01758 C 0.00052 -0.02129 -0.00521 -0.03147 -0.00608 -0.03332 C -0.01111 -0.04397 -0.02066 -0.06573 -0.02986 -0.0699 C -0.03594 -0.078 -0.04427 -0.0868 -0.05243 -0.0905 C -0.06163 -0.09999 -0.06302 -0.10184 -0.07153 -0.10647 C -0.07483 -0.10832 -0.08108 -0.11272 -0.08108 -0.11272 C -0.09045 -0.12569 -0.0783 -0.11064 -0.08941 -0.11897 C -0.0908 -0.12013 -0.09149 -0.12244 -0.09288 -0.12383 C -0.09965 -0.13031 -0.10868 -0.1361 -0.11667 -0.13981 C -0.12465 -0.14744 -0.1309 -0.15346 -0.14045 -0.15555 C -0.15243 -0.16758 -0.16684 -0.17198 -0.18108 -0.17777 C -0.19219 -0.1824 -0.20295 -0.18911 -0.21441 -0.19212 C -0.21962 -0.19698 -0.22587 -0.19791 -0.23212 -0.19999 C -0.24149 -0.20323 -0.22899 -0.19976 -0.24045 -0.20485 C -0.24792 -0.20832 -0.25573 -0.21064 -0.26319 -0.21434 C -0.28646 -0.22615 -0.26371 -0.21481 -0.27743 -0.22059 C -0.28108 -0.22221 -0.28819 -0.22545 -0.28819 -0.22545 C -0.29687 -0.23356 -0.3059 -0.23934 -0.31441 -0.24768 C -0.3158 -0.24906 -0.31771 -0.24953 -0.3191 -0.25092 C -0.32049 -0.25231 -0.32135 -0.25439 -0.32274 -0.25555 C -0.325 -0.25717 -0.32986 -0.25879 -0.32986 -0.25879 C -0.33871 -0.26712 -0.32656 -0.2567 -0.33941 -0.26342 C -0.34149 -0.26457 -0.34323 -0.26689 -0.34531 -0.26828 C -0.3467 -0.2692 -0.34844 -0.26944 -0.35 -0.2699 C -0.37361 -0.28865 -0.39722 -0.3074 -0.42031 -0.32707 C -0.42778 -0.33332 -0.43576 -0.33934 -0.44288 -0.34606 C -0.44549 -0.34837 -0.4474 -0.35184 -0.45 -0.35393 C -0.45781 -0.35994 -0.46996 -0.36226 -0.47865 -0.36342 C -0.48802 -0.36758 -0.48333 -0.36619 -0.49288 -0.36828 C -0.51319 -0.36781 -0.53333 -0.36805 -0.55365 -0.36666 C -0.55781 -0.36643 -0.56146 -0.36295 -0.56545 -0.36203 C -0.57899 -0.35856 -0.59149 -0.35207 -0.60486 -0.34768 C -0.60729 -0.34559 -0.61111 -0.3449 -0.61198 -0.34119 C -0.61371 -0.33471 -0.61215 -0.33749 -0.61667 -0.33332 C -0.61823 -0.32754 -0.61736 -0.33008 -0.6191 -0.32545 " pathEditMode="relative" ptsTypes="fffffffffffffffffffffffffffffffffffA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C 0.0092 -0.00417 0.00191 -0.02037 -0.00209 -0.02778 C -0.00903 -0.03982 -0.01823 -0.04861 -0.02657 -0.05857 C -0.03438 -0.06806 -0.04723 -0.08519 -0.05747 -0.08935 C -0.06198 -0.09352 -0.06754 -0.10116 -0.07275 -0.10324 C -0.07744 -0.10787 -0.08178 -0.1132 -0.08646 -0.11713 C -0.08976 -0.11991 -0.09375 -0.1206 -0.09705 -0.12338 C -0.10764 -0.13195 -0.1 -0.12778 -0.10712 -0.13125 C -0.12188 -0.14954 -0.12969 -0.15023 -0.14636 -0.1588 C -0.15365 -0.1625 -0.15973 -0.16621 -0.16719 -0.16806 C -0.16997 -0.16945 -0.17257 -0.17153 -0.17535 -0.17269 C -0.17987 -0.17454 -0.18907 -0.17732 -0.18907 -0.17709 C -0.19462 -0.18218 -0.20018 -0.18195 -0.2066 -0.18519 C -0.22136 -0.19236 -0.23698 -0.1956 -0.25261 -0.19722 C -0.26789 -0.20394 -0.29757 -0.20255 -0.31389 -0.20347 C -0.41129 -0.2257 -0.51164 -0.20579 -0.61042 -0.2051 C -0.61546 -0.20278 -0.62049 -0.20116 -0.62535 -0.19885 C -0.6257 -0.19722 -0.62553 -0.19514 -0.62657 -0.19445 C -0.63403 -0.18704 -0.63351 -0.1956 -0.63351 -0.18797 " pathEditMode="relative" rAng="0" ptsTypes="ffffffffffffffffff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11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01643 C 0.00937 -0.02615 0.00208 -0.0287 -0.00382 -0.03379 C -0.00955 -0.03889 -0.0158 -0.04328 -0.0217 -0.04814 C -0.02917 -0.05439 -0.03386 -0.06203 -0.04202 -0.06713 C -0.04775 -0.0787 -0.04028 -0.06481 -0.04913 -0.07662 C -0.05747 -0.08773 -0.06511 -0.09629 -0.07535 -0.1037 C -0.08351 -0.10972 -0.09132 -0.11713 -0.10035 -0.12106 C -0.10764 -0.1243 -0.10868 -0.12083 -0.11702 -0.12754 C -0.12465 -0.13379 -0.13316 -0.14189 -0.14202 -0.1449 C -0.1566 -0.15509 -0.17205 -0.16273 -0.18837 -0.16713 C -0.2007 -0.17546 -0.21528 -0.18101 -0.22882 -0.18472 C -0.23993 -0.19514 -0.22709 -0.18449 -0.23959 -0.19097 C -0.25209 -0.19745 -0.26459 -0.20625 -0.27778 -0.20995 C -0.28247 -0.21319 -0.28698 -0.21412 -0.29202 -0.21643 C -0.29757 -0.22152 -0.30469 -0.22222 -0.31111 -0.2243 C -0.31528 -0.22569 -0.31875 -0.22986 -0.32292 -0.23078 C -0.33993 -0.23472 -0.35608 -0.2456 -0.37292 -0.25139 C -0.4007 -0.27361 -0.43038 -0.28889 -0.45868 -0.30995 C -0.47292 -0.3206 -0.48525 -0.33819 -0.50035 -0.3449 C -0.50347 -0.3324 -0.50538 -0.31782 -0.51111 -0.30694 C -0.51389 -0.29398 -0.51771 -0.28171 -0.52049 -0.26875 C -0.52222 -0.25092 -0.5217 -0.26018 -0.5217 -0.24027 " pathEditMode="relative" rAng="0" ptsTypes="fffffffffffffffffffffA">
                                      <p:cBhvr>
                                        <p:cTn id="6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" y="-16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8 0.00301 C 0.004 -0.00255 0.00209 -0.00602 -0.00277 -0.00811 C -0.00746 -0.01436 -0.01267 -0.01783 -0.01822 -0.02246 C -0.02343 -0.02686 -0.02829 -0.03264 -0.03368 -0.03681 C -0.03472 -0.03774 -0.03611 -0.03774 -0.03732 -0.03843 C -0.03888 -0.03936 -0.04062 -0.04028 -0.04201 -0.04144 C -0.05173 -0.04977 -0.06093 -0.06111 -0.07187 -0.0669 C -0.07743 -0.06968 -0.08402 -0.07084 -0.08975 -0.07315 C -0.09566 -0.07871 -0.10399 -0.08033 -0.11111 -0.08287 C -0.14757 -0.09607 -0.13663 -0.09098 -0.20034 -0.09236 C -0.25434 -0.0919 -0.31111 -0.11019 -0.36232 -0.0875 C -0.36614 -0.08403 -0.36579 -0.08611 -0.36579 -0.08287 " pathEditMode="relative" rAng="0" ptsTypes="fffffffffffA">
                                      <p:cBhvr>
                                        <p:cTn id="7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5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8" grpId="0" animBg="1"/>
      <p:bldP spid="48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469</TotalTime>
  <Words>101</Words>
  <Application>Microsoft Office PowerPoint</Application>
  <PresentationFormat>Экран (4:3)</PresentationFormat>
  <Paragraphs>12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73</cp:revision>
  <dcterms:created xsi:type="dcterms:W3CDTF">2013-06-12T14:01:10Z</dcterms:created>
  <dcterms:modified xsi:type="dcterms:W3CDTF">2013-06-24T11:17:02Z</dcterms:modified>
</cp:coreProperties>
</file>