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Masters/slideMaster5.xml" ContentType="application/vnd.openxmlformats-officedocument.presentationml.slide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B44D51-C361-4B23-97EE-7573D8C2D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3DB0-1DA8-4A4F-A218-B7613114C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23FA4-66D6-47B2-8C79-D7A3A2DFA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2CAEA-516C-4DDD-92D2-6A5583EBA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5F864-A516-4393-B5B5-916CC473A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FAB2F-36BB-4E7B-AF29-D796D02EB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7A0FB-2CE3-430C-9E8F-34F8C68C6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1E7DA-285E-4BC9-9531-2556E8AC9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D06A-1A17-4E1C-B20F-74B5BE5578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93A2-58D4-439F-97B1-3EA1AE296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75319-2AA2-4F77-A9F8-643BAEF5B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9B336F-77C3-4DCB-836F-C07F82272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D84A7-7124-4AF8-9448-679041676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046CD-90EB-4CA9-A8B6-85CBF94FD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0BB47-38F2-4631-86A6-817AC839F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74A26-C877-402E-A4EB-1FAA137A5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43AFB-52A5-40CB-BE67-8049B7630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0B93C-12E3-4127-8634-8060895EFA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AE888-785C-41E9-A3A6-2F2421B842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1A369-DB2C-4AA2-9F02-F6EFBE72C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32753-AEEC-4CB4-A1E3-305508B6EE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5A6E7-C41F-45C1-96FC-FC36BD16A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45C092-9698-4063-A4A9-2D02F4F81C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8B029-DB00-4929-9793-F35E2ECE6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FF14-1B14-4D75-BF3C-65BE2A450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AA22F-24DD-490F-86F3-B4D4EBF6B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C442-A13A-403B-AFC2-28B61E8DA4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25846-78E6-48E1-A527-A2EF600EF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8BD1C-A259-41F3-AFB1-90191D4A4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6C2DD-278D-494F-A2CF-1489079DE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FA2E3-1ECC-4823-B282-366768F8F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A67FE-F7E7-47EC-B53F-0EE874E23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2E491-0ABA-4E40-A83A-DCC58BABF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8C5A7E-FE1F-4142-8AD6-B0102A68A5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02500D-1CE9-49F8-8FFF-BDCC05C8DF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EC76FB-4189-43BE-9C2F-7436053434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572428" cy="107157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9900CC"/>
                </a:solidFill>
              </a:rPr>
              <a:t>« Четвертый лишний»</a:t>
            </a:r>
            <a:endParaRPr lang="ru-RU" sz="4800" b="1" dirty="0">
              <a:solidFill>
                <a:srgbClr val="99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071678"/>
            <a:ext cx="6500858" cy="146684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Цель: 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закреплять  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знания детей по лексической 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теме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“Школа. Школьные принадлежности»</a:t>
            </a:r>
            <a:endParaRPr lang="ru-RU" sz="3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ашина" descr="http://www.zolotaya-ribka.ru/images/catalogue/items/103382012-07-24-15-25-49_bi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714375"/>
            <a:ext cx="32861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матрешка" descr="http://rpod.ru/personal/pictures/00/00/00/54/63/000000008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642937"/>
            <a:ext cx="3786214" cy="283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кукла" descr="http://www.neopod.ru/images/products/large/0/maffindoll_109033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500438"/>
            <a:ext cx="27146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арандаш" descr="http://www.clker.com/cliparts/5/3/6/7/13175668441887850802stubby_pencil-hi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000504"/>
            <a:ext cx="2876977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етрадь" descr="http://www.relef.ru/data/catalog/products/09277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785794"/>
            <a:ext cx="2357462" cy="2532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чайник" descr="http://retro-store.ru/13-53-thickbox/chajnik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85728"/>
            <a:ext cx="3571900" cy="33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кастрюля" descr="http://img.inforico.com.ua/a/teflonovaya-kastryulya-Sacher-16-sm-so-steklyannoy-kryshkoy.--463c-1339158783001750-1-bi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357563"/>
            <a:ext cx="357378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чашка" descr="http://www.renesa.lt/public/var/products/2011/04/11/2847/04208-3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786190"/>
            <a:ext cx="3283598" cy="278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руба" descr="http://yartoys.ru/shop/images/big/68474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2" y="642918"/>
            <a:ext cx="4000526" cy="311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барабан" descr="http://www.mir-igrushki.ru/published/publicdata/NEW/attachments/SC/products_pictures/61982_1_enlr2_en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642918"/>
            <a:ext cx="3778280" cy="242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енал" descr="http://3.bp.blogspot.com/-YJikamCccdI/TpLw8UnlhaI/AAAAAAAADCU/Y6poRMTNek0/s320/%25D0%259F%25D0%25B5%25D0%25BD%25D0%25B0%25D0%25BB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500438"/>
            <a:ext cx="3224240" cy="233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гитара" descr="http://rastuigraya.su/web/upload/goods/images/38/3794/3793177/igrushka-muzykalnaja-gitara-afacdb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429000"/>
            <a:ext cx="4317239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лоток" descr="http://logopsi.ucoz.com/_fr/3/0234077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28605"/>
            <a:ext cx="315944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топор" descr="http://www.avt.nsk.ru/images/catalog/111/6/I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785794"/>
            <a:ext cx="3143273" cy="225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ила" descr="http://900igr.net/datai/predmety/Instrumenty-3.files/0011-011-Pil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819" y="3714750"/>
            <a:ext cx="3917361" cy="278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учка" descr="http://www.grt.ru/components/com_virtuemart/shop_image/product/slp036-rd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14620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урет" descr="http://www.irecommend.ru/sites/default/files/product-images/21215/odvar-taburet-sosna__20344_pe105505_s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4" y="857250"/>
            <a:ext cx="3138787" cy="271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диван" descr="http://barnaul.freeadsin.ru/content/root/users/2012/20121121/visitor/images/201211/f20121121073531-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42852"/>
            <a:ext cx="470040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комп.стул" descr="http://i.agava-mebel.com.ua/5bd65aef69ee5e657c997050a7dd00b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317646"/>
            <a:ext cx="3571900" cy="325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та" descr="http://3.bp.blogspot.com/-rm8c-ibFDFk/TpLxG6iU80I/AAAAAAAADCY/YTt7b2c0MGo/s320/%25D0%259F%25D0%25B0%25D1%2580%25D1%2582%25D0%25B0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643312"/>
            <a:ext cx="3929090" cy="284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ind_0044_slide">
  <a:themeElements>
    <a:clrScheme name="Тема Offic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_0217_slid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00852C"/>
        </a:accent1>
        <a:accent2>
          <a:srgbClr val="00C241"/>
        </a:accent2>
        <a:accent3>
          <a:srgbClr val="B8FFCA"/>
        </a:accent3>
        <a:accent4>
          <a:srgbClr val="000000"/>
        </a:accent4>
        <a:accent5>
          <a:srgbClr val="AAC2AC"/>
        </a:accent5>
        <a:accent6>
          <a:srgbClr val="00B03A"/>
        </a:accent6>
        <a:hlink>
          <a:srgbClr val="006622"/>
        </a:hlink>
        <a:folHlink>
          <a:srgbClr val="307A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3691C2"/>
        </a:accent1>
        <a:accent2>
          <a:srgbClr val="659A2A"/>
        </a:accent2>
        <a:accent3>
          <a:srgbClr val="B8FFCA"/>
        </a:accent3>
        <a:accent4>
          <a:srgbClr val="000000"/>
        </a:accent4>
        <a:accent5>
          <a:srgbClr val="AEC7DD"/>
        </a:accent5>
        <a:accent6>
          <a:srgbClr val="5B8B25"/>
        </a:accent6>
        <a:hlink>
          <a:srgbClr val="8570B8"/>
        </a:hlink>
        <a:folHlink>
          <a:srgbClr val="2A9A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B07545"/>
        </a:accent1>
        <a:accent2>
          <a:srgbClr val="2A9A51"/>
        </a:accent2>
        <a:accent3>
          <a:srgbClr val="B8FFCA"/>
        </a:accent3>
        <a:accent4>
          <a:srgbClr val="000000"/>
        </a:accent4>
        <a:accent5>
          <a:srgbClr val="D4BDB0"/>
        </a:accent5>
        <a:accent6>
          <a:srgbClr val="258B49"/>
        </a:accent6>
        <a:hlink>
          <a:srgbClr val="818625"/>
        </a:hlink>
        <a:folHlink>
          <a:srgbClr val="A860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2A9A51"/>
        </a:accent1>
        <a:accent2>
          <a:srgbClr val="9A8A2A"/>
        </a:accent2>
        <a:accent3>
          <a:srgbClr val="B8FFCA"/>
        </a:accent3>
        <a:accent4>
          <a:srgbClr val="000000"/>
        </a:accent4>
        <a:accent5>
          <a:srgbClr val="ACCAB3"/>
        </a:accent5>
        <a:accent6>
          <a:srgbClr val="8B7D25"/>
        </a:accent6>
        <a:hlink>
          <a:srgbClr val="826AB8"/>
        </a:hlink>
        <a:folHlink>
          <a:srgbClr val="A66B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52C"/>
        </a:accent1>
        <a:accent2>
          <a:srgbClr val="00C241"/>
        </a:accent2>
        <a:accent3>
          <a:srgbClr val="FFFFFF"/>
        </a:accent3>
        <a:accent4>
          <a:srgbClr val="000000"/>
        </a:accent4>
        <a:accent5>
          <a:srgbClr val="AAC2AC"/>
        </a:accent5>
        <a:accent6>
          <a:srgbClr val="00B03A"/>
        </a:accent6>
        <a:hlink>
          <a:srgbClr val="006622"/>
        </a:hlink>
        <a:folHlink>
          <a:srgbClr val="307A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691C2"/>
        </a:accent1>
        <a:accent2>
          <a:srgbClr val="659A2A"/>
        </a:accent2>
        <a:accent3>
          <a:srgbClr val="FFFFFF"/>
        </a:accent3>
        <a:accent4>
          <a:srgbClr val="000000"/>
        </a:accent4>
        <a:accent5>
          <a:srgbClr val="AEC7DD"/>
        </a:accent5>
        <a:accent6>
          <a:srgbClr val="5B8B25"/>
        </a:accent6>
        <a:hlink>
          <a:srgbClr val="8570B8"/>
        </a:hlink>
        <a:folHlink>
          <a:srgbClr val="2A9A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07545"/>
        </a:accent1>
        <a:accent2>
          <a:srgbClr val="2A9A51"/>
        </a:accent2>
        <a:accent3>
          <a:srgbClr val="FFFFFF"/>
        </a:accent3>
        <a:accent4>
          <a:srgbClr val="000000"/>
        </a:accent4>
        <a:accent5>
          <a:srgbClr val="D4BDB0"/>
        </a:accent5>
        <a:accent6>
          <a:srgbClr val="258B49"/>
        </a:accent6>
        <a:hlink>
          <a:srgbClr val="818625"/>
        </a:hlink>
        <a:folHlink>
          <a:srgbClr val="A860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A9A51"/>
        </a:accent1>
        <a:accent2>
          <a:srgbClr val="9A8A2A"/>
        </a:accent2>
        <a:accent3>
          <a:srgbClr val="FFFFFF"/>
        </a:accent3>
        <a:accent4>
          <a:srgbClr val="000000"/>
        </a:accent4>
        <a:accent5>
          <a:srgbClr val="ACCAB3"/>
        </a:accent5>
        <a:accent6>
          <a:srgbClr val="8B7D25"/>
        </a:accent6>
        <a:hlink>
          <a:srgbClr val="826AB8"/>
        </a:hlink>
        <a:folHlink>
          <a:srgbClr val="A66B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66FF99"/>
      </a:lt1>
      <a:dk2>
        <a:srgbClr val="000000"/>
      </a:dk2>
      <a:lt2>
        <a:srgbClr val="CCCCCC"/>
      </a:lt2>
      <a:accent1>
        <a:srgbClr val="3691C2"/>
      </a:accent1>
      <a:accent2>
        <a:srgbClr val="659A2A"/>
      </a:accent2>
      <a:accent3>
        <a:srgbClr val="B8FFCA"/>
      </a:accent3>
      <a:accent4>
        <a:srgbClr val="000000"/>
      </a:accent4>
      <a:accent5>
        <a:srgbClr val="AEC7DD"/>
      </a:accent5>
      <a:accent6>
        <a:srgbClr val="5B8B25"/>
      </a:accent6>
      <a:hlink>
        <a:srgbClr val="8570B8"/>
      </a:hlink>
      <a:folHlink>
        <a:srgbClr val="2A9A5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00852C"/>
        </a:accent1>
        <a:accent2>
          <a:srgbClr val="00C241"/>
        </a:accent2>
        <a:accent3>
          <a:srgbClr val="B8FFCA"/>
        </a:accent3>
        <a:accent4>
          <a:srgbClr val="000000"/>
        </a:accent4>
        <a:accent5>
          <a:srgbClr val="AAC2AC"/>
        </a:accent5>
        <a:accent6>
          <a:srgbClr val="00B03A"/>
        </a:accent6>
        <a:hlink>
          <a:srgbClr val="006622"/>
        </a:hlink>
        <a:folHlink>
          <a:srgbClr val="307A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3691C2"/>
        </a:accent1>
        <a:accent2>
          <a:srgbClr val="659A2A"/>
        </a:accent2>
        <a:accent3>
          <a:srgbClr val="B8FFCA"/>
        </a:accent3>
        <a:accent4>
          <a:srgbClr val="000000"/>
        </a:accent4>
        <a:accent5>
          <a:srgbClr val="AEC7DD"/>
        </a:accent5>
        <a:accent6>
          <a:srgbClr val="5B8B25"/>
        </a:accent6>
        <a:hlink>
          <a:srgbClr val="8570B8"/>
        </a:hlink>
        <a:folHlink>
          <a:srgbClr val="2A9A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B07545"/>
        </a:accent1>
        <a:accent2>
          <a:srgbClr val="2A9A51"/>
        </a:accent2>
        <a:accent3>
          <a:srgbClr val="B8FFCA"/>
        </a:accent3>
        <a:accent4>
          <a:srgbClr val="000000"/>
        </a:accent4>
        <a:accent5>
          <a:srgbClr val="D4BDB0"/>
        </a:accent5>
        <a:accent6>
          <a:srgbClr val="258B49"/>
        </a:accent6>
        <a:hlink>
          <a:srgbClr val="818625"/>
        </a:hlink>
        <a:folHlink>
          <a:srgbClr val="A860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2A9A51"/>
        </a:accent1>
        <a:accent2>
          <a:srgbClr val="9A8A2A"/>
        </a:accent2>
        <a:accent3>
          <a:srgbClr val="B8FFCA"/>
        </a:accent3>
        <a:accent4>
          <a:srgbClr val="000000"/>
        </a:accent4>
        <a:accent5>
          <a:srgbClr val="ACCAB3"/>
        </a:accent5>
        <a:accent6>
          <a:srgbClr val="8B7D25"/>
        </a:accent6>
        <a:hlink>
          <a:srgbClr val="826AB8"/>
        </a:hlink>
        <a:folHlink>
          <a:srgbClr val="A66B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52C"/>
        </a:accent1>
        <a:accent2>
          <a:srgbClr val="00C241"/>
        </a:accent2>
        <a:accent3>
          <a:srgbClr val="FFFFFF"/>
        </a:accent3>
        <a:accent4>
          <a:srgbClr val="000000"/>
        </a:accent4>
        <a:accent5>
          <a:srgbClr val="AAC2AC"/>
        </a:accent5>
        <a:accent6>
          <a:srgbClr val="00B03A"/>
        </a:accent6>
        <a:hlink>
          <a:srgbClr val="006622"/>
        </a:hlink>
        <a:folHlink>
          <a:srgbClr val="307A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691C2"/>
        </a:accent1>
        <a:accent2>
          <a:srgbClr val="659A2A"/>
        </a:accent2>
        <a:accent3>
          <a:srgbClr val="FFFFFF"/>
        </a:accent3>
        <a:accent4>
          <a:srgbClr val="000000"/>
        </a:accent4>
        <a:accent5>
          <a:srgbClr val="AEC7DD"/>
        </a:accent5>
        <a:accent6>
          <a:srgbClr val="5B8B25"/>
        </a:accent6>
        <a:hlink>
          <a:srgbClr val="8570B8"/>
        </a:hlink>
        <a:folHlink>
          <a:srgbClr val="2A9A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07545"/>
        </a:accent1>
        <a:accent2>
          <a:srgbClr val="2A9A51"/>
        </a:accent2>
        <a:accent3>
          <a:srgbClr val="FFFFFF"/>
        </a:accent3>
        <a:accent4>
          <a:srgbClr val="000000"/>
        </a:accent4>
        <a:accent5>
          <a:srgbClr val="D4BDB0"/>
        </a:accent5>
        <a:accent6>
          <a:srgbClr val="258B49"/>
        </a:accent6>
        <a:hlink>
          <a:srgbClr val="818625"/>
        </a:hlink>
        <a:folHlink>
          <a:srgbClr val="A860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A9A51"/>
        </a:accent1>
        <a:accent2>
          <a:srgbClr val="9A8A2A"/>
        </a:accent2>
        <a:accent3>
          <a:srgbClr val="FFFFFF"/>
        </a:accent3>
        <a:accent4>
          <a:srgbClr val="000000"/>
        </a:accent4>
        <a:accent5>
          <a:srgbClr val="ACCAB3"/>
        </a:accent5>
        <a:accent6>
          <a:srgbClr val="8B7D25"/>
        </a:accent6>
        <a:hlink>
          <a:srgbClr val="826AB8"/>
        </a:hlink>
        <a:folHlink>
          <a:srgbClr val="A66B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d_0289_slide">
  <a:themeElements>
    <a:clrScheme name="Тема Offic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ind_0044_slide</Template>
  <TotalTime>46</TotalTime>
  <Words>19</Words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ind_0044_slide</vt:lpstr>
      <vt:lpstr>1_Default Design</vt:lpstr>
      <vt:lpstr>ind_0217_slide</vt:lpstr>
      <vt:lpstr>2_Default Design</vt:lpstr>
      <vt:lpstr>ind_0289_slide</vt:lpstr>
      <vt:lpstr>3_Default Design</vt:lpstr>
      <vt:lpstr>« Четвертый лишний»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Четвертый лишний»</dc:title>
  <cp:lastModifiedBy>Елена</cp:lastModifiedBy>
  <cp:revision>7</cp:revision>
  <dcterms:modified xsi:type="dcterms:W3CDTF">2013-06-22T15:28:23Z</dcterms:modified>
</cp:coreProperties>
</file>